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4"/>
  </p:sldMasterIdLst>
  <p:notesMasterIdLst>
    <p:notesMasterId r:id="rId22"/>
  </p:notesMasterIdLst>
  <p:sldIdLst>
    <p:sldId id="256" r:id="rId5"/>
    <p:sldId id="257" r:id="rId6"/>
    <p:sldId id="273" r:id="rId7"/>
    <p:sldId id="271" r:id="rId8"/>
    <p:sldId id="274" r:id="rId9"/>
    <p:sldId id="275" r:id="rId10"/>
    <p:sldId id="276" r:id="rId11"/>
    <p:sldId id="278" r:id="rId12"/>
    <p:sldId id="267" r:id="rId13"/>
    <p:sldId id="268" r:id="rId14"/>
    <p:sldId id="279" r:id="rId15"/>
    <p:sldId id="280" r:id="rId16"/>
    <p:sldId id="281" r:id="rId17"/>
    <p:sldId id="282" r:id="rId18"/>
    <p:sldId id="283" r:id="rId19"/>
    <p:sldId id="284" r:id="rId20"/>
    <p:sldId id="262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95FFFA"/>
    <a:srgbClr val="B8F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B1EA3-C23B-4D97-A7ED-3E724F25ABEC}" v="274" dt="2022-01-17T15:38:19.798"/>
    <p1510:client id="{63A0A541-EFE0-4FB7-A432-D3F5B648A847}" v="7" vWet="8" dt="2022-01-17T21:26:27.166"/>
    <p1510:client id="{695200EA-BB93-496C-BD38-B9D3CBC6E733}" v="77" dt="2022-01-17T20:14:40.754"/>
    <p1510:client id="{7422F79A-3A99-4DC4-8259-4CF5321DBC49}" v="8" dt="2022-01-17T20:19:48.211"/>
    <p1510:client id="{7AFF33B0-2A1F-4843-970B-4CF1DE72ABCA}" v="77" dt="2022-01-17T21:22:22.984"/>
    <p1510:client id="{86825EE6-5A0B-41A2-9467-9C83FCBEAAE5}" v="110" dt="2022-01-17T20:12:05.938"/>
    <p1510:client id="{9445F1C6-905B-416D-A04F-7C783E3A1314}" v="7" dt="2022-01-17T21:02:35.090"/>
    <p1510:client id="{9A167150-76E5-4111-9C24-5B4E17DA584B}" v="460" dt="2022-01-17T20:55:05.797"/>
    <p1510:client id="{A738D81E-A910-491C-A6A4-24A180BE9D48}" v="129" dt="2022-01-17T20:30:29.289"/>
    <p1510:client id="{BE252581-A001-4EF3-A0EB-BD58BB1A8317}" v="341" dt="2022-01-17T21:28:55.046"/>
    <p1510:client id="{C09136A1-3008-4649-8F72-E7B0B20A0EEB}" v="208" dt="2022-01-17T20:27:34.610"/>
    <p1510:client id="{C9C8C46D-E9CC-4901-BF04-AD19A61B1496}" v="76" dt="2022-01-17T21:05:17.847"/>
    <p1510:client id="{D7002562-37D2-41EB-B0AF-8F85686BAF4F}" v="1" dt="2022-01-17T20:11:15.144"/>
    <p1510:client id="{E609063D-6838-4029-A8A1-D540840882DD}" v="20" dt="2022-01-17T20:00:12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02" autoAdjust="0"/>
  </p:normalViewPr>
  <p:slideViewPr>
    <p:cSldViewPr snapToGrid="0">
      <p:cViewPr varScale="1">
        <p:scale>
          <a:sx n="106" d="100"/>
          <a:sy n="106" d="100"/>
        </p:scale>
        <p:origin x="75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kas Olivér István" userId="S::farkas.oliver@edu.bme.hu::2159936b-ceed-4603-9b2a-57327511dd99" providerId="AD" clId="Web-{7AFF33B0-2A1F-4843-970B-4CF1DE72ABCA}"/>
    <pc:docChg chg="modSld">
      <pc:chgData name="Farkas Olivér István" userId="S::farkas.oliver@edu.bme.hu::2159936b-ceed-4603-9b2a-57327511dd99" providerId="AD" clId="Web-{7AFF33B0-2A1F-4843-970B-4CF1DE72ABCA}" dt="2022-01-17T21:22:22.984" v="51" actId="20577"/>
      <pc:docMkLst>
        <pc:docMk/>
      </pc:docMkLst>
      <pc:sldChg chg="addSp modSp">
        <pc:chgData name="Farkas Olivér István" userId="S::farkas.oliver@edu.bme.hu::2159936b-ceed-4603-9b2a-57327511dd99" providerId="AD" clId="Web-{7AFF33B0-2A1F-4843-970B-4CF1DE72ABCA}" dt="2022-01-17T21:22:22.984" v="51" actId="20577"/>
        <pc:sldMkLst>
          <pc:docMk/>
          <pc:sldMk cId="4070171876" sldId="276"/>
        </pc:sldMkLst>
        <pc:spChg chg="mod">
          <ac:chgData name="Farkas Olivér István" userId="S::farkas.oliver@edu.bme.hu::2159936b-ceed-4603-9b2a-57327511dd99" providerId="AD" clId="Web-{7AFF33B0-2A1F-4843-970B-4CF1DE72ABCA}" dt="2022-01-17T21:20:38.404" v="4" actId="1076"/>
          <ac:spMkLst>
            <pc:docMk/>
            <pc:sldMk cId="4070171876" sldId="276"/>
            <ac:spMk id="2" creationId="{8AE12D27-0DE3-4555-82F0-41497D013FD1}"/>
          </ac:spMkLst>
        </pc:spChg>
        <pc:spChg chg="mod">
          <ac:chgData name="Farkas Olivér István" userId="S::farkas.oliver@edu.bme.hu::2159936b-ceed-4603-9b2a-57327511dd99" providerId="AD" clId="Web-{7AFF33B0-2A1F-4843-970B-4CF1DE72ABCA}" dt="2022-01-17T21:20:38.420" v="5" actId="1076"/>
          <ac:spMkLst>
            <pc:docMk/>
            <pc:sldMk cId="4070171876" sldId="276"/>
            <ac:spMk id="3" creationId="{0CB0ED91-FE2B-4F8A-911B-9726EAC9DB9D}"/>
          </ac:spMkLst>
        </pc:spChg>
        <pc:spChg chg="mod">
          <ac:chgData name="Farkas Olivér István" userId="S::farkas.oliver@edu.bme.hu::2159936b-ceed-4603-9b2a-57327511dd99" providerId="AD" clId="Web-{7AFF33B0-2A1F-4843-970B-4CF1DE72ABCA}" dt="2022-01-17T21:20:38.420" v="6" actId="1076"/>
          <ac:spMkLst>
            <pc:docMk/>
            <pc:sldMk cId="4070171876" sldId="276"/>
            <ac:spMk id="4" creationId="{9712E4D5-CCAB-4F5F-9DA4-96D69CCE08B3}"/>
          </ac:spMkLst>
        </pc:spChg>
        <pc:spChg chg="mod">
          <ac:chgData name="Farkas Olivér István" userId="S::farkas.oliver@edu.bme.hu::2159936b-ceed-4603-9b2a-57327511dd99" providerId="AD" clId="Web-{7AFF33B0-2A1F-4843-970B-4CF1DE72ABCA}" dt="2022-01-17T21:20:38.420" v="7" actId="1076"/>
          <ac:spMkLst>
            <pc:docMk/>
            <pc:sldMk cId="4070171876" sldId="276"/>
            <ac:spMk id="6" creationId="{9174A367-273A-4A11-9CC4-B665EB66DE38}"/>
          </ac:spMkLst>
        </pc:spChg>
        <pc:spChg chg="mod">
          <ac:chgData name="Farkas Olivér István" userId="S::farkas.oliver@edu.bme.hu::2159936b-ceed-4603-9b2a-57327511dd99" providerId="AD" clId="Web-{7AFF33B0-2A1F-4843-970B-4CF1DE72ABCA}" dt="2022-01-17T21:20:38.435" v="8" actId="1076"/>
          <ac:spMkLst>
            <pc:docMk/>
            <pc:sldMk cId="4070171876" sldId="276"/>
            <ac:spMk id="8" creationId="{B5F47BFA-1EC4-419D-832D-64EA0707E512}"/>
          </ac:spMkLst>
        </pc:spChg>
        <pc:spChg chg="add mod">
          <ac:chgData name="Farkas Olivér István" userId="S::farkas.oliver@edu.bme.hu::2159936b-ceed-4603-9b2a-57327511dd99" providerId="AD" clId="Web-{7AFF33B0-2A1F-4843-970B-4CF1DE72ABCA}" dt="2022-01-17T21:21:59.421" v="49" actId="20577"/>
          <ac:spMkLst>
            <pc:docMk/>
            <pc:sldMk cId="4070171876" sldId="276"/>
            <ac:spMk id="9" creationId="{1FF235E2-89AF-4883-ACDB-C066237B4051}"/>
          </ac:spMkLst>
        </pc:spChg>
        <pc:spChg chg="mod">
          <ac:chgData name="Farkas Olivér István" userId="S::farkas.oliver@edu.bme.hu::2159936b-ceed-4603-9b2a-57327511dd99" providerId="AD" clId="Web-{7AFF33B0-2A1F-4843-970B-4CF1DE72ABCA}" dt="2022-01-17T21:22:22.984" v="51" actId="20577"/>
          <ac:spMkLst>
            <pc:docMk/>
            <pc:sldMk cId="4070171876" sldId="276"/>
            <ac:spMk id="12" creationId="{C03D28D5-3298-4C44-AEAD-5782CBC52A09}"/>
          </ac:spMkLst>
        </pc:spChg>
        <pc:picChg chg="mod">
          <ac:chgData name="Farkas Olivér István" userId="S::farkas.oliver@edu.bme.hu::2159936b-ceed-4603-9b2a-57327511dd99" providerId="AD" clId="Web-{7AFF33B0-2A1F-4843-970B-4CF1DE72ABCA}" dt="2022-01-17T21:07:57.805" v="0" actId="14100"/>
          <ac:picMkLst>
            <pc:docMk/>
            <pc:sldMk cId="4070171876" sldId="276"/>
            <ac:picMk id="5" creationId="{322D58D4-DE95-49B4-BDBE-BA5B274E4561}"/>
          </ac:picMkLst>
        </pc:picChg>
        <pc:picChg chg="mod">
          <ac:chgData name="Farkas Olivér István" userId="S::farkas.oliver@edu.bme.hu::2159936b-ceed-4603-9b2a-57327511dd99" providerId="AD" clId="Web-{7AFF33B0-2A1F-4843-970B-4CF1DE72ABCA}" dt="2022-01-17T21:20:38.467" v="10" actId="1076"/>
          <ac:picMkLst>
            <pc:docMk/>
            <pc:sldMk cId="4070171876" sldId="276"/>
            <ac:picMk id="10" creationId="{3C2BF7A0-9EB3-4D51-A7EB-C1BD4FD9463F}"/>
          </ac:picMkLst>
        </pc:picChg>
        <pc:picChg chg="mod">
          <ac:chgData name="Farkas Olivér István" userId="S::farkas.oliver@edu.bme.hu::2159936b-ceed-4603-9b2a-57327511dd99" providerId="AD" clId="Web-{7AFF33B0-2A1F-4843-970B-4CF1DE72ABCA}" dt="2022-01-17T21:20:38.498" v="11" actId="1076"/>
          <ac:picMkLst>
            <pc:docMk/>
            <pc:sldMk cId="4070171876" sldId="276"/>
            <ac:picMk id="13" creationId="{CD3A07A2-2085-4C4F-8F60-3D4DDFBD1B7A}"/>
          </ac:picMkLst>
        </pc:picChg>
      </pc:sldChg>
    </pc:docChg>
  </pc:docChgLst>
  <pc:docChgLst>
    <pc:chgData name="Farkas Olivér István" userId="S::farkas.oliver@edu.bme.hu::2159936b-ceed-4603-9b2a-57327511dd99" providerId="AD" clId="Web-{63A0A541-EFE0-4FB7-A432-D3F5B648A847}"/>
    <pc:docChg chg="modSld">
      <pc:chgData name="Farkas Olivér István" userId="S::farkas.oliver@edu.bme.hu::2159936b-ceed-4603-9b2a-57327511dd99" providerId="AD" clId="Web-{63A0A541-EFE0-4FB7-A432-D3F5B648A847}" dt="2022-01-17T21:26:21.510" v="5" actId="20577"/>
      <pc:docMkLst>
        <pc:docMk/>
      </pc:docMkLst>
      <pc:sldChg chg="modSp">
        <pc:chgData name="Farkas Olivér István" userId="S::farkas.oliver@edu.bme.hu::2159936b-ceed-4603-9b2a-57327511dd99" providerId="AD" clId="Web-{63A0A541-EFE0-4FB7-A432-D3F5B648A847}" dt="2022-01-17T21:26:21.510" v="5" actId="20577"/>
        <pc:sldMkLst>
          <pc:docMk/>
          <pc:sldMk cId="4070171876" sldId="276"/>
        </pc:sldMkLst>
        <pc:spChg chg="mod">
          <ac:chgData name="Farkas Olivér István" userId="S::farkas.oliver@edu.bme.hu::2159936b-ceed-4603-9b2a-57327511dd99" providerId="AD" clId="Web-{63A0A541-EFE0-4FB7-A432-D3F5B648A847}" dt="2022-01-17T21:26:21.510" v="5" actId="20577"/>
          <ac:spMkLst>
            <pc:docMk/>
            <pc:sldMk cId="4070171876" sldId="276"/>
            <ac:spMk id="9" creationId="{1FF235E2-89AF-4883-ACDB-C066237B4051}"/>
          </ac:spMkLst>
        </pc:spChg>
        <pc:spChg chg="mod">
          <ac:chgData name="Farkas Olivér István" userId="S::farkas.oliver@edu.bme.hu::2159936b-ceed-4603-9b2a-57327511dd99" providerId="AD" clId="Web-{63A0A541-EFE0-4FB7-A432-D3F5B648A847}" dt="2022-01-17T21:25:56.431" v="1" actId="1076"/>
          <ac:spMkLst>
            <pc:docMk/>
            <pc:sldMk cId="4070171876" sldId="276"/>
            <ac:spMk id="12" creationId="{C03D28D5-3298-4C44-AEAD-5782CBC52A09}"/>
          </ac:spMkLst>
        </pc:spChg>
      </pc:sldChg>
    </pc:docChg>
  </pc:docChgLst>
  <pc:docChgLst>
    <pc:chgData name="Faragó Gyula" userId="S::faragogyula@edu.bme.hu::5cf69b72-0e86-441c-b554-01b350890301" providerId="AD" clId="Web-{D7002562-37D2-41EB-B0AF-8F85686BAF4F}"/>
    <pc:docChg chg="addSld">
      <pc:chgData name="Faragó Gyula" userId="S::faragogyula@edu.bme.hu::5cf69b72-0e86-441c-b554-01b350890301" providerId="AD" clId="Web-{D7002562-37D2-41EB-B0AF-8F85686BAF4F}" dt="2022-01-17T20:11:15.144" v="0"/>
      <pc:docMkLst>
        <pc:docMk/>
      </pc:docMkLst>
      <pc:sldChg chg="new">
        <pc:chgData name="Faragó Gyula" userId="S::faragogyula@edu.bme.hu::5cf69b72-0e86-441c-b554-01b350890301" providerId="AD" clId="Web-{D7002562-37D2-41EB-B0AF-8F85686BAF4F}" dt="2022-01-17T20:11:15.144" v="0"/>
        <pc:sldMkLst>
          <pc:docMk/>
          <pc:sldMk cId="660592642" sldId="279"/>
        </pc:sldMkLst>
      </pc:sldChg>
    </pc:docChg>
  </pc:docChgLst>
  <pc:docChgLst>
    <pc:chgData name="Farkas Olivér István" userId="S::farkas.oliver@edu.bme.hu::2159936b-ceed-4603-9b2a-57327511dd99" providerId="AD" clId="Web-{7422F79A-3A99-4DC4-8259-4CF5321DBC49}"/>
    <pc:docChg chg="delSld modSld">
      <pc:chgData name="Farkas Olivér István" userId="S::farkas.oliver@edu.bme.hu::2159936b-ceed-4603-9b2a-57327511dd99" providerId="AD" clId="Web-{7422F79A-3A99-4DC4-8259-4CF5321DBC49}" dt="2022-01-17T20:19:48.211" v="7" actId="20577"/>
      <pc:docMkLst>
        <pc:docMk/>
      </pc:docMkLst>
      <pc:sldChg chg="del">
        <pc:chgData name="Farkas Olivér István" userId="S::farkas.oliver@edu.bme.hu::2159936b-ceed-4603-9b2a-57327511dd99" providerId="AD" clId="Web-{7422F79A-3A99-4DC4-8259-4CF5321DBC49}" dt="2022-01-17T20:19:35.835" v="0"/>
        <pc:sldMkLst>
          <pc:docMk/>
          <pc:sldMk cId="1657049275" sldId="266"/>
        </pc:sldMkLst>
      </pc:sldChg>
      <pc:sldChg chg="modSp">
        <pc:chgData name="Farkas Olivér István" userId="S::farkas.oliver@edu.bme.hu::2159936b-ceed-4603-9b2a-57327511dd99" providerId="AD" clId="Web-{7422F79A-3A99-4DC4-8259-4CF5321DBC49}" dt="2022-01-17T20:19:48.211" v="7" actId="20577"/>
        <pc:sldMkLst>
          <pc:docMk/>
          <pc:sldMk cId="1754309607" sldId="278"/>
        </pc:sldMkLst>
        <pc:spChg chg="mod">
          <ac:chgData name="Farkas Olivér István" userId="S::farkas.oliver@edu.bme.hu::2159936b-ceed-4603-9b2a-57327511dd99" providerId="AD" clId="Web-{7422F79A-3A99-4DC4-8259-4CF5321DBC49}" dt="2022-01-17T20:19:48.211" v="7" actId="20577"/>
          <ac:spMkLst>
            <pc:docMk/>
            <pc:sldMk cId="1754309607" sldId="278"/>
            <ac:spMk id="3" creationId="{AD29511C-D62D-4511-B99F-22009E514FB1}"/>
          </ac:spMkLst>
        </pc:spChg>
      </pc:sldChg>
    </pc:docChg>
  </pc:docChgLst>
  <pc:docChgLst>
    <pc:chgData name="Farkas Olivér István" userId="S::farkas.oliver@edu.bme.hu::2159936b-ceed-4603-9b2a-57327511dd99" providerId="AD" clId="Web-{695200EA-BB93-496C-BD38-B9D3CBC6E733}"/>
    <pc:docChg chg="modSld">
      <pc:chgData name="Farkas Olivér István" userId="S::farkas.oliver@edu.bme.hu::2159936b-ceed-4603-9b2a-57327511dd99" providerId="AD" clId="Web-{695200EA-BB93-496C-BD38-B9D3CBC6E733}" dt="2022-01-17T20:14:40.301" v="76" actId="20577"/>
      <pc:docMkLst>
        <pc:docMk/>
      </pc:docMkLst>
      <pc:sldChg chg="modSp">
        <pc:chgData name="Farkas Olivér István" userId="S::farkas.oliver@edu.bme.hu::2159936b-ceed-4603-9b2a-57327511dd99" providerId="AD" clId="Web-{695200EA-BB93-496C-BD38-B9D3CBC6E733}" dt="2022-01-17T20:14:40.301" v="76" actId="20577"/>
        <pc:sldMkLst>
          <pc:docMk/>
          <pc:sldMk cId="979147779" sldId="267"/>
        </pc:sldMkLst>
        <pc:spChg chg="mod">
          <ac:chgData name="Farkas Olivér István" userId="S::farkas.oliver@edu.bme.hu::2159936b-ceed-4603-9b2a-57327511dd99" providerId="AD" clId="Web-{695200EA-BB93-496C-BD38-B9D3CBC6E733}" dt="2022-01-17T20:14:40.301" v="76" actId="20577"/>
          <ac:spMkLst>
            <pc:docMk/>
            <pc:sldMk cId="979147779" sldId="267"/>
            <ac:spMk id="3" creationId="{053DD73B-8C6E-4400-9905-C4752FE1BA27}"/>
          </ac:spMkLst>
        </pc:spChg>
      </pc:sldChg>
    </pc:docChg>
  </pc:docChgLst>
  <pc:docChgLst>
    <pc:chgData name="Pethő Attila Gábor" userId="S::pethoati@edu.bme.hu::201dd367-d452-4ffa-af16-96c5849c6db8" providerId="AD" clId="Web-{DC4645FE-618E-4DCE-BDF9-5B2119F4E17B}"/>
    <pc:docChg chg="modSld">
      <pc:chgData name="Pethő Attila Gábor" userId="S::pethoati@edu.bme.hu::201dd367-d452-4ffa-af16-96c5849c6db8" providerId="AD" clId="Web-{DC4645FE-618E-4DCE-BDF9-5B2119F4E17B}" dt="2022-01-15T21:00:45.664" v="90" actId="1076"/>
      <pc:docMkLst>
        <pc:docMk/>
      </pc:docMkLst>
      <pc:sldChg chg="modSp">
        <pc:chgData name="Pethő Attila Gábor" userId="S::pethoati@edu.bme.hu::201dd367-d452-4ffa-af16-96c5849c6db8" providerId="AD" clId="Web-{DC4645FE-618E-4DCE-BDF9-5B2119F4E17B}" dt="2022-01-15T20:57:44.830" v="16" actId="20577"/>
        <pc:sldMkLst>
          <pc:docMk/>
          <pc:sldMk cId="2984939498" sldId="257"/>
        </pc:sldMkLst>
        <pc:spChg chg="mod">
          <ac:chgData name="Pethő Attila Gábor" userId="S::pethoati@edu.bme.hu::201dd367-d452-4ffa-af16-96c5849c6db8" providerId="AD" clId="Web-{DC4645FE-618E-4DCE-BDF9-5B2119F4E17B}" dt="2022-01-15T20:57:44.830" v="16" actId="20577"/>
          <ac:spMkLst>
            <pc:docMk/>
            <pc:sldMk cId="2984939498" sldId="257"/>
            <ac:spMk id="3" creationId="{053DD73B-8C6E-4400-9905-C4752FE1BA27}"/>
          </ac:spMkLst>
        </pc:spChg>
      </pc:sldChg>
      <pc:sldChg chg="addSp modSp">
        <pc:chgData name="Pethő Attila Gábor" userId="S::pethoati@edu.bme.hu::201dd367-d452-4ffa-af16-96c5849c6db8" providerId="AD" clId="Web-{DC4645FE-618E-4DCE-BDF9-5B2119F4E17B}" dt="2022-01-15T21:00:45.664" v="90" actId="1076"/>
        <pc:sldMkLst>
          <pc:docMk/>
          <pc:sldMk cId="2035226842" sldId="271"/>
        </pc:sldMkLst>
        <pc:spChg chg="mod">
          <ac:chgData name="Pethő Attila Gábor" userId="S::pethoati@edu.bme.hu::201dd367-d452-4ffa-af16-96c5849c6db8" providerId="AD" clId="Web-{DC4645FE-618E-4DCE-BDF9-5B2119F4E17B}" dt="2022-01-15T20:58:15.441" v="20" actId="20577"/>
          <ac:spMkLst>
            <pc:docMk/>
            <pc:sldMk cId="2035226842" sldId="271"/>
            <ac:spMk id="28" creationId="{C088B40A-AA45-4F54-845A-77181530E3E6}"/>
          </ac:spMkLst>
        </pc:spChg>
        <pc:spChg chg="mod">
          <ac:chgData name="Pethő Attila Gábor" userId="S::pethoati@edu.bme.hu::201dd367-d452-4ffa-af16-96c5849c6db8" providerId="AD" clId="Web-{DC4645FE-618E-4DCE-BDF9-5B2119F4E17B}" dt="2022-01-15T20:58:34.192" v="36" actId="20577"/>
          <ac:spMkLst>
            <pc:docMk/>
            <pc:sldMk cId="2035226842" sldId="271"/>
            <ac:spMk id="29" creationId="{173EBDBB-F918-46A4-81EE-FEC16E38329C}"/>
          </ac:spMkLst>
        </pc:spChg>
        <pc:spChg chg="add mod">
          <ac:chgData name="Pethő Attila Gábor" userId="S::pethoati@edu.bme.hu::201dd367-d452-4ffa-af16-96c5849c6db8" providerId="AD" clId="Web-{DC4645FE-618E-4DCE-BDF9-5B2119F4E17B}" dt="2022-01-15T20:59:40.631" v="65" actId="1076"/>
          <ac:spMkLst>
            <pc:docMk/>
            <pc:sldMk cId="2035226842" sldId="271"/>
            <ac:spMk id="30" creationId="{5FF9734C-AA06-4A17-8F07-7098514B8415}"/>
          </ac:spMkLst>
        </pc:spChg>
        <pc:spChg chg="add mod">
          <ac:chgData name="Pethő Attila Gábor" userId="S::pethoati@edu.bme.hu::201dd367-d452-4ffa-af16-96c5849c6db8" providerId="AD" clId="Web-{DC4645FE-618E-4DCE-BDF9-5B2119F4E17B}" dt="2022-01-15T20:59:57.350" v="70" actId="1076"/>
          <ac:spMkLst>
            <pc:docMk/>
            <pc:sldMk cId="2035226842" sldId="271"/>
            <ac:spMk id="31" creationId="{2D4BA6BC-B69F-40F8-9F0F-A0CACF5EF91E}"/>
          </ac:spMkLst>
        </pc:spChg>
        <pc:spChg chg="add mod">
          <ac:chgData name="Pethő Attila Gábor" userId="S::pethoati@edu.bme.hu::201dd367-d452-4ffa-af16-96c5849c6db8" providerId="AD" clId="Web-{DC4645FE-618E-4DCE-BDF9-5B2119F4E17B}" dt="2022-01-15T21:00:45.664" v="90" actId="1076"/>
          <ac:spMkLst>
            <pc:docMk/>
            <pc:sldMk cId="2035226842" sldId="271"/>
            <ac:spMk id="32" creationId="{3BC20E56-049D-48B5-99AD-35342AFAA414}"/>
          </ac:spMkLst>
        </pc:spChg>
        <pc:spChg chg="add mod">
          <ac:chgData name="Pethő Attila Gábor" userId="S::pethoati@edu.bme.hu::201dd367-d452-4ffa-af16-96c5849c6db8" providerId="AD" clId="Web-{DC4645FE-618E-4DCE-BDF9-5B2119F4E17B}" dt="2022-01-15T21:00:15.726" v="81" actId="1076"/>
          <ac:spMkLst>
            <pc:docMk/>
            <pc:sldMk cId="2035226842" sldId="271"/>
            <ac:spMk id="33" creationId="{37B81EEC-477E-4657-AEFD-CFDB479B0DF4}"/>
          </ac:spMkLst>
        </pc:spChg>
      </pc:sldChg>
    </pc:docChg>
  </pc:docChgLst>
  <pc:docChgLst>
    <pc:chgData name="Farkas Olivér István" userId="S::farkas.oliver@edu.bme.hu::2159936b-ceed-4603-9b2a-57327511dd99" providerId="AD" clId="Web-{E609063D-6838-4029-A8A1-D540840882DD}"/>
    <pc:docChg chg="modSld">
      <pc:chgData name="Farkas Olivér István" userId="S::farkas.oliver@edu.bme.hu::2159936b-ceed-4603-9b2a-57327511dd99" providerId="AD" clId="Web-{E609063D-6838-4029-A8A1-D540840882DD}" dt="2022-01-17T20:00:12.585" v="18" actId="14100"/>
      <pc:docMkLst>
        <pc:docMk/>
      </pc:docMkLst>
      <pc:sldChg chg="addSp modSp">
        <pc:chgData name="Farkas Olivér István" userId="S::farkas.oliver@edu.bme.hu::2159936b-ceed-4603-9b2a-57327511dd99" providerId="AD" clId="Web-{E609063D-6838-4029-A8A1-D540840882DD}" dt="2022-01-17T20:00:12.585" v="18" actId="14100"/>
        <pc:sldMkLst>
          <pc:docMk/>
          <pc:sldMk cId="4070171876" sldId="276"/>
        </pc:sldMkLst>
        <pc:picChg chg="add mod">
          <ac:chgData name="Farkas Olivér István" userId="S::farkas.oliver@edu.bme.hu::2159936b-ceed-4603-9b2a-57327511dd99" providerId="AD" clId="Web-{E609063D-6838-4029-A8A1-D540840882DD}" dt="2022-01-17T20:00:12.585" v="18" actId="14100"/>
          <ac:picMkLst>
            <pc:docMk/>
            <pc:sldMk cId="4070171876" sldId="276"/>
            <ac:picMk id="5" creationId="{322D58D4-DE95-49B4-BDBE-BA5B274E4561}"/>
          </ac:picMkLst>
        </pc:picChg>
        <pc:picChg chg="add mod">
          <ac:chgData name="Farkas Olivér István" userId="S::farkas.oliver@edu.bme.hu::2159936b-ceed-4603-9b2a-57327511dd99" providerId="AD" clId="Web-{E609063D-6838-4029-A8A1-D540840882DD}" dt="2022-01-17T20:00:06.007" v="16" actId="1076"/>
          <ac:picMkLst>
            <pc:docMk/>
            <pc:sldMk cId="4070171876" sldId="276"/>
            <ac:picMk id="7" creationId="{E84C7872-0016-4FF2-B35D-5ACF96AD3ACD}"/>
          </ac:picMkLst>
        </pc:picChg>
      </pc:sldChg>
    </pc:docChg>
  </pc:docChgLst>
  <pc:docChgLst>
    <pc:chgData name="Faragó Gyula" userId="S::faragogyula@edu.bme.hu::5cf69b72-0e86-441c-b554-01b350890301" providerId="AD" clId="Web-{C09136A1-3008-4649-8F72-E7B0B20A0EEB}"/>
    <pc:docChg chg="addSld delSld modSld">
      <pc:chgData name="Faragó Gyula" userId="S::faragogyula@edu.bme.hu::5cf69b72-0e86-441c-b554-01b350890301" providerId="AD" clId="Web-{C09136A1-3008-4649-8F72-E7B0B20A0EEB}" dt="2022-01-17T20:27:34.610" v="200" actId="1076"/>
      <pc:docMkLst>
        <pc:docMk/>
      </pc:docMkLst>
      <pc:sldChg chg="modSp del">
        <pc:chgData name="Faragó Gyula" userId="S::faragogyula@edu.bme.hu::5cf69b72-0e86-441c-b554-01b350890301" providerId="AD" clId="Web-{C09136A1-3008-4649-8F72-E7B0B20A0EEB}" dt="2022-01-17T20:16:53.737" v="1"/>
        <pc:sldMkLst>
          <pc:docMk/>
          <pc:sldMk cId="660592642" sldId="279"/>
        </pc:sldMkLst>
        <pc:spChg chg="mod">
          <ac:chgData name="Faragó Gyula" userId="S::faragogyula@edu.bme.hu::5cf69b72-0e86-441c-b554-01b350890301" providerId="AD" clId="Web-{C09136A1-3008-4649-8F72-E7B0B20A0EEB}" dt="2022-01-17T20:13:30.482" v="0" actId="20577"/>
          <ac:spMkLst>
            <pc:docMk/>
            <pc:sldMk cId="660592642" sldId="279"/>
            <ac:spMk id="2" creationId="{2A1FFBDC-05D8-4F02-AFDA-37641D1AF3DF}"/>
          </ac:spMkLst>
        </pc:spChg>
      </pc:sldChg>
      <pc:sldChg chg="addSp modSp add replId">
        <pc:chgData name="Faragó Gyula" userId="S::faragogyula@edu.bme.hu::5cf69b72-0e86-441c-b554-01b350890301" providerId="AD" clId="Web-{C09136A1-3008-4649-8F72-E7B0B20A0EEB}" dt="2022-01-17T20:20:48.070" v="62" actId="20577"/>
        <pc:sldMkLst>
          <pc:docMk/>
          <pc:sldMk cId="3338894610" sldId="279"/>
        </pc:sldMkLst>
        <pc:spChg chg="mod">
          <ac:chgData name="Faragó Gyula" userId="S::faragogyula@edu.bme.hu::5cf69b72-0e86-441c-b554-01b350890301" providerId="AD" clId="Web-{C09136A1-3008-4649-8F72-E7B0B20A0EEB}" dt="2022-01-17T20:20:48.070" v="62" actId="20577"/>
          <ac:spMkLst>
            <pc:docMk/>
            <pc:sldMk cId="3338894610" sldId="279"/>
            <ac:spMk id="3" creationId="{053DD73B-8C6E-4400-9905-C4752FE1BA27}"/>
          </ac:spMkLst>
        </pc:spChg>
        <pc:picChg chg="add mod">
          <ac:chgData name="Faragó Gyula" userId="S::faragogyula@edu.bme.hu::5cf69b72-0e86-441c-b554-01b350890301" providerId="AD" clId="Web-{C09136A1-3008-4649-8F72-E7B0B20A0EEB}" dt="2022-01-17T20:20:46.383" v="61" actId="1076"/>
          <ac:picMkLst>
            <pc:docMk/>
            <pc:sldMk cId="3338894610" sldId="279"/>
            <ac:picMk id="5" creationId="{9A8C05C9-FAB8-4826-9452-28C249328012}"/>
          </ac:picMkLst>
        </pc:picChg>
      </pc:sldChg>
      <pc:sldChg chg="delSp modSp add replId">
        <pc:chgData name="Faragó Gyula" userId="S::faragogyula@edu.bme.hu::5cf69b72-0e86-441c-b554-01b350890301" providerId="AD" clId="Web-{C09136A1-3008-4649-8F72-E7B0B20A0EEB}" dt="2022-01-17T20:24:40.325" v="180" actId="20577"/>
        <pc:sldMkLst>
          <pc:docMk/>
          <pc:sldMk cId="1533105042" sldId="280"/>
        </pc:sldMkLst>
        <pc:spChg chg="mod">
          <ac:chgData name="Faragó Gyula" userId="S::faragogyula@edu.bme.hu::5cf69b72-0e86-441c-b554-01b350890301" providerId="AD" clId="Web-{C09136A1-3008-4649-8F72-E7B0B20A0EEB}" dt="2022-01-17T20:23:44.293" v="114" actId="20577"/>
          <ac:spMkLst>
            <pc:docMk/>
            <pc:sldMk cId="1533105042" sldId="280"/>
            <ac:spMk id="2" creationId="{5906085F-3D52-45E1-A5E8-55848A81D87C}"/>
          </ac:spMkLst>
        </pc:spChg>
        <pc:spChg chg="mod">
          <ac:chgData name="Faragó Gyula" userId="S::faragogyula@edu.bme.hu::5cf69b72-0e86-441c-b554-01b350890301" providerId="AD" clId="Web-{C09136A1-3008-4649-8F72-E7B0B20A0EEB}" dt="2022-01-17T20:24:40.325" v="180" actId="20577"/>
          <ac:spMkLst>
            <pc:docMk/>
            <pc:sldMk cId="1533105042" sldId="280"/>
            <ac:spMk id="3" creationId="{053DD73B-8C6E-4400-9905-C4752FE1BA27}"/>
          </ac:spMkLst>
        </pc:spChg>
        <pc:picChg chg="del">
          <ac:chgData name="Faragó Gyula" userId="S::faragogyula@edu.bme.hu::5cf69b72-0e86-441c-b554-01b350890301" providerId="AD" clId="Web-{C09136A1-3008-4649-8F72-E7B0B20A0EEB}" dt="2022-01-17T20:20:55.539" v="64"/>
          <ac:picMkLst>
            <pc:docMk/>
            <pc:sldMk cId="1533105042" sldId="280"/>
            <ac:picMk id="5" creationId="{9A8C05C9-FAB8-4826-9452-28C249328012}"/>
          </ac:picMkLst>
        </pc:picChg>
      </pc:sldChg>
      <pc:sldChg chg="addSp delSp modSp add replId">
        <pc:chgData name="Faragó Gyula" userId="S::faragogyula@edu.bme.hu::5cf69b72-0e86-441c-b554-01b350890301" providerId="AD" clId="Web-{C09136A1-3008-4649-8F72-E7B0B20A0EEB}" dt="2022-01-17T20:27:34.610" v="200" actId="1076"/>
        <pc:sldMkLst>
          <pc:docMk/>
          <pc:sldMk cId="3981832001" sldId="281"/>
        </pc:sldMkLst>
        <pc:spChg chg="mod">
          <ac:chgData name="Faragó Gyula" userId="S::faragogyula@edu.bme.hu::5cf69b72-0e86-441c-b554-01b350890301" providerId="AD" clId="Web-{C09136A1-3008-4649-8F72-E7B0B20A0EEB}" dt="2022-01-17T20:24:48.450" v="191" actId="20577"/>
          <ac:spMkLst>
            <pc:docMk/>
            <pc:sldMk cId="3981832001" sldId="281"/>
            <ac:spMk id="2" creationId="{5906085F-3D52-45E1-A5E8-55848A81D87C}"/>
          </ac:spMkLst>
        </pc:spChg>
        <pc:spChg chg="mod">
          <ac:chgData name="Faragó Gyula" userId="S::faragogyula@edu.bme.hu::5cf69b72-0e86-441c-b554-01b350890301" providerId="AD" clId="Web-{C09136A1-3008-4649-8F72-E7B0B20A0EEB}" dt="2022-01-17T20:24:51.232" v="192" actId="20577"/>
          <ac:spMkLst>
            <pc:docMk/>
            <pc:sldMk cId="3981832001" sldId="281"/>
            <ac:spMk id="3" creationId="{053DD73B-8C6E-4400-9905-C4752FE1BA27}"/>
          </ac:spMkLst>
        </pc:spChg>
        <pc:picChg chg="add del mod">
          <ac:chgData name="Faragó Gyula" userId="S::faragogyula@edu.bme.hu::5cf69b72-0e86-441c-b554-01b350890301" providerId="AD" clId="Web-{C09136A1-3008-4649-8F72-E7B0B20A0EEB}" dt="2022-01-17T20:26:23.671" v="196"/>
          <ac:picMkLst>
            <pc:docMk/>
            <pc:sldMk cId="3981832001" sldId="281"/>
            <ac:picMk id="5" creationId="{6AC7852E-4779-4A8D-879F-A27BC9BF0C0C}"/>
          </ac:picMkLst>
        </pc:picChg>
        <pc:picChg chg="add mod">
          <ac:chgData name="Faragó Gyula" userId="S::faragogyula@edu.bme.hu::5cf69b72-0e86-441c-b554-01b350890301" providerId="AD" clId="Web-{C09136A1-3008-4649-8F72-E7B0B20A0EEB}" dt="2022-01-17T20:27:34.610" v="200" actId="1076"/>
          <ac:picMkLst>
            <pc:docMk/>
            <pc:sldMk cId="3981832001" sldId="281"/>
            <ac:picMk id="6" creationId="{8EDF7A13-6380-4EC3-87A9-C51B8F08D30E}"/>
          </ac:picMkLst>
        </pc:picChg>
      </pc:sldChg>
    </pc:docChg>
  </pc:docChgLst>
  <pc:docChgLst>
    <pc:chgData name="Pethő Attila Gábor" userId="201dd367-d452-4ffa-af16-96c5849c6db8" providerId="ADAL" clId="{BE252581-A001-4EF3-A0EB-BD58BB1A8317}"/>
    <pc:docChg chg="undo redo custSel addSld modSld">
      <pc:chgData name="Pethő Attila Gábor" userId="201dd367-d452-4ffa-af16-96c5849c6db8" providerId="ADAL" clId="{BE252581-A001-4EF3-A0EB-BD58BB1A8317}" dt="2022-01-17T21:28:55.046" v="2080" actId="14100"/>
      <pc:docMkLst>
        <pc:docMk/>
      </pc:docMkLst>
      <pc:sldChg chg="modNotesTx">
        <pc:chgData name="Pethő Attila Gábor" userId="201dd367-d452-4ffa-af16-96c5849c6db8" providerId="ADAL" clId="{BE252581-A001-4EF3-A0EB-BD58BB1A8317}" dt="2022-01-17T19:16:00.866" v="2016"/>
        <pc:sldMkLst>
          <pc:docMk/>
          <pc:sldMk cId="353094210" sldId="256"/>
        </pc:sldMkLst>
      </pc:sldChg>
      <pc:sldChg chg="addSp modSp mod modNotesTx">
        <pc:chgData name="Pethő Attila Gábor" userId="201dd367-d452-4ffa-af16-96c5849c6db8" providerId="ADAL" clId="{BE252581-A001-4EF3-A0EB-BD58BB1A8317}" dt="2022-01-17T19:16:17.038" v="2018" actId="20577"/>
        <pc:sldMkLst>
          <pc:docMk/>
          <pc:sldMk cId="2984939498" sldId="257"/>
        </pc:sldMkLst>
        <pc:spChg chg="mod">
          <ac:chgData name="Pethő Attila Gábor" userId="201dd367-d452-4ffa-af16-96c5849c6db8" providerId="ADAL" clId="{BE252581-A001-4EF3-A0EB-BD58BB1A8317}" dt="2022-01-17T16:18:01.211" v="1491" actId="20577"/>
          <ac:spMkLst>
            <pc:docMk/>
            <pc:sldMk cId="2984939498" sldId="257"/>
            <ac:spMk id="3" creationId="{053DD73B-8C6E-4400-9905-C4752FE1BA27}"/>
          </ac:spMkLst>
        </pc:spChg>
        <pc:spChg chg="add mod">
          <ac:chgData name="Pethő Attila Gábor" userId="201dd367-d452-4ffa-af16-96c5849c6db8" providerId="ADAL" clId="{BE252581-A001-4EF3-A0EB-BD58BB1A8317}" dt="2022-01-17T11:55:20.471" v="972" actId="404"/>
          <ac:spMkLst>
            <pc:docMk/>
            <pc:sldMk cId="2984939498" sldId="257"/>
            <ac:spMk id="5" creationId="{CC3C1056-3291-4664-B78F-D95D9E17180E}"/>
          </ac:spMkLst>
        </pc:spChg>
        <pc:spChg chg="add mod">
          <ac:chgData name="Pethő Attila Gábor" userId="201dd367-d452-4ffa-af16-96c5849c6db8" providerId="ADAL" clId="{BE252581-A001-4EF3-A0EB-BD58BB1A8317}" dt="2022-01-17T11:55:07.292" v="971" actId="404"/>
          <ac:spMkLst>
            <pc:docMk/>
            <pc:sldMk cId="2984939498" sldId="257"/>
            <ac:spMk id="8" creationId="{F3217CF0-4B1D-4133-A4D1-7927A0AC5582}"/>
          </ac:spMkLst>
        </pc:spChg>
        <pc:picChg chg="mod">
          <ac:chgData name="Pethő Attila Gábor" userId="201dd367-d452-4ffa-af16-96c5849c6db8" providerId="ADAL" clId="{BE252581-A001-4EF3-A0EB-BD58BB1A8317}" dt="2022-01-17T11:48:05.836" v="932" actId="14100"/>
          <ac:picMkLst>
            <pc:docMk/>
            <pc:sldMk cId="2984939498" sldId="257"/>
            <ac:picMk id="10" creationId="{2FD7C21A-CA02-4C3B-A352-B473FB522DFA}"/>
          </ac:picMkLst>
        </pc:picChg>
        <pc:picChg chg="mod">
          <ac:chgData name="Pethő Attila Gábor" userId="201dd367-d452-4ffa-af16-96c5849c6db8" providerId="ADAL" clId="{BE252581-A001-4EF3-A0EB-BD58BB1A8317}" dt="2022-01-17T11:48:12.272" v="933" actId="14100"/>
          <ac:picMkLst>
            <pc:docMk/>
            <pc:sldMk cId="2984939498" sldId="257"/>
            <ac:picMk id="14" creationId="{DD0CFEC2-573A-49B6-B571-0B8DFF18135C}"/>
          </ac:picMkLst>
        </pc:picChg>
      </pc:sldChg>
      <pc:sldChg chg="modSp mod">
        <pc:chgData name="Pethő Attila Gábor" userId="201dd367-d452-4ffa-af16-96c5849c6db8" providerId="ADAL" clId="{BE252581-A001-4EF3-A0EB-BD58BB1A8317}" dt="2022-01-17T21:17:36.134" v="2079" actId="20577"/>
        <pc:sldMkLst>
          <pc:docMk/>
          <pc:sldMk cId="2737832367" sldId="262"/>
        </pc:sldMkLst>
        <pc:spChg chg="mod">
          <ac:chgData name="Pethő Attila Gábor" userId="201dd367-d452-4ffa-af16-96c5849c6db8" providerId="ADAL" clId="{BE252581-A001-4EF3-A0EB-BD58BB1A8317}" dt="2022-01-17T21:17:36.134" v="2079" actId="20577"/>
          <ac:spMkLst>
            <pc:docMk/>
            <pc:sldMk cId="2737832367" sldId="262"/>
            <ac:spMk id="2" creationId="{EA77254F-B43E-4E02-8167-B7CB7B02FA61}"/>
          </ac:spMkLst>
        </pc:spChg>
      </pc:sldChg>
      <pc:sldChg chg="modSp mod">
        <pc:chgData name="Pethő Attila Gábor" userId="201dd367-d452-4ffa-af16-96c5849c6db8" providerId="ADAL" clId="{BE252581-A001-4EF3-A0EB-BD58BB1A8317}" dt="2022-01-17T21:06:58.314" v="2055" actId="207"/>
        <pc:sldMkLst>
          <pc:docMk/>
          <pc:sldMk cId="1450967066" sldId="268"/>
        </pc:sldMkLst>
        <pc:spChg chg="mod">
          <ac:chgData name="Pethő Attila Gábor" userId="201dd367-d452-4ffa-af16-96c5849c6db8" providerId="ADAL" clId="{BE252581-A001-4EF3-A0EB-BD58BB1A8317}" dt="2022-01-17T21:06:53.976" v="2054" actId="207"/>
          <ac:spMkLst>
            <pc:docMk/>
            <pc:sldMk cId="1450967066" sldId="268"/>
            <ac:spMk id="8" creationId="{EF326BD9-8744-40A2-B68F-D28EE73265F8}"/>
          </ac:spMkLst>
        </pc:spChg>
        <pc:spChg chg="mod">
          <ac:chgData name="Pethő Attila Gábor" userId="201dd367-d452-4ffa-af16-96c5849c6db8" providerId="ADAL" clId="{BE252581-A001-4EF3-A0EB-BD58BB1A8317}" dt="2022-01-17T21:06:58.314" v="2055" actId="207"/>
          <ac:spMkLst>
            <pc:docMk/>
            <pc:sldMk cId="1450967066" sldId="268"/>
            <ac:spMk id="9" creationId="{1F6A5801-E548-45AD-B5CE-2B13EEEA01BC}"/>
          </ac:spMkLst>
        </pc:spChg>
      </pc:sldChg>
      <pc:sldChg chg="addSp delSp modSp mod modNotesTx">
        <pc:chgData name="Pethő Attila Gábor" userId="201dd367-d452-4ffa-af16-96c5849c6db8" providerId="ADAL" clId="{BE252581-A001-4EF3-A0EB-BD58BB1A8317}" dt="2022-01-17T20:31:48.160" v="2045" actId="20577"/>
        <pc:sldMkLst>
          <pc:docMk/>
          <pc:sldMk cId="2035226842" sldId="271"/>
        </pc:sldMkLst>
        <pc:spChg chg="mod">
          <ac:chgData name="Pethő Attila Gábor" userId="201dd367-d452-4ffa-af16-96c5849c6db8" providerId="ADAL" clId="{BE252581-A001-4EF3-A0EB-BD58BB1A8317}" dt="2022-01-15T20:07:29.456" v="129" actId="20577"/>
          <ac:spMkLst>
            <pc:docMk/>
            <pc:sldMk cId="2035226842" sldId="271"/>
            <ac:spMk id="2" creationId="{5906085F-3D52-45E1-A5E8-55848A81D87C}"/>
          </ac:spMkLst>
        </pc:spChg>
        <pc:spChg chg="del mod">
          <ac:chgData name="Pethő Attila Gábor" userId="201dd367-d452-4ffa-af16-96c5849c6db8" providerId="ADAL" clId="{BE252581-A001-4EF3-A0EB-BD58BB1A8317}" dt="2022-01-15T20:39:49.793" v="197" actId="931"/>
          <ac:spMkLst>
            <pc:docMk/>
            <pc:sldMk cId="2035226842" sldId="271"/>
            <ac:spMk id="3" creationId="{053DD73B-8C6E-4400-9905-C4752FE1BA27}"/>
          </ac:spMkLst>
        </pc:spChg>
        <pc:spChg chg="add mod">
          <ac:chgData name="Pethő Attila Gábor" userId="201dd367-d452-4ffa-af16-96c5849c6db8" providerId="ADAL" clId="{BE252581-A001-4EF3-A0EB-BD58BB1A8317}" dt="2022-01-15T20:50:36.231" v="444" actId="14861"/>
          <ac:spMkLst>
            <pc:docMk/>
            <pc:sldMk cId="2035226842" sldId="271"/>
            <ac:spMk id="23" creationId="{2CBC9D41-B43F-4836-B17E-BEB234D130CD}"/>
          </ac:spMkLst>
        </pc:spChg>
        <pc:spChg chg="add mod">
          <ac:chgData name="Pethő Attila Gábor" userId="201dd367-d452-4ffa-af16-96c5849c6db8" providerId="ADAL" clId="{BE252581-A001-4EF3-A0EB-BD58BB1A8317}" dt="2022-01-15T20:55:27.091" v="583" actId="1037"/>
          <ac:spMkLst>
            <pc:docMk/>
            <pc:sldMk cId="2035226842" sldId="271"/>
            <ac:spMk id="24" creationId="{74A14E0D-5F23-4760-9C70-4D9F90BCA027}"/>
          </ac:spMkLst>
        </pc:spChg>
        <pc:spChg chg="add mod">
          <ac:chgData name="Pethő Attila Gábor" userId="201dd367-d452-4ffa-af16-96c5849c6db8" providerId="ADAL" clId="{BE252581-A001-4EF3-A0EB-BD58BB1A8317}" dt="2022-01-15T20:55:31.949" v="584" actId="1037"/>
          <ac:spMkLst>
            <pc:docMk/>
            <pc:sldMk cId="2035226842" sldId="271"/>
            <ac:spMk id="25" creationId="{017ADD2C-97D4-4BE5-AEC9-DB5B9008796E}"/>
          </ac:spMkLst>
        </pc:spChg>
        <pc:spChg chg="add mod">
          <ac:chgData name="Pethő Attila Gábor" userId="201dd367-d452-4ffa-af16-96c5849c6db8" providerId="ADAL" clId="{BE252581-A001-4EF3-A0EB-BD58BB1A8317}" dt="2022-01-15T20:52:10.216" v="457" actId="1076"/>
          <ac:spMkLst>
            <pc:docMk/>
            <pc:sldMk cId="2035226842" sldId="271"/>
            <ac:spMk id="26" creationId="{EB1C2734-DE65-4429-A6E7-E941E3FAE5A4}"/>
          </ac:spMkLst>
        </pc:spChg>
        <pc:spChg chg="add mod">
          <ac:chgData name="Pethő Attila Gábor" userId="201dd367-d452-4ffa-af16-96c5849c6db8" providerId="ADAL" clId="{BE252581-A001-4EF3-A0EB-BD58BB1A8317}" dt="2022-01-15T20:53:10.547" v="552" actId="1076"/>
          <ac:spMkLst>
            <pc:docMk/>
            <pc:sldMk cId="2035226842" sldId="271"/>
            <ac:spMk id="27" creationId="{CDA6BB4C-600D-4273-BA99-6B024E8361DA}"/>
          </ac:spMkLst>
        </pc:spChg>
        <pc:spChg chg="add mod">
          <ac:chgData name="Pethő Attila Gábor" userId="201dd367-d452-4ffa-af16-96c5849c6db8" providerId="ADAL" clId="{BE252581-A001-4EF3-A0EB-BD58BB1A8317}" dt="2022-01-17T11:36:30.988" v="642" actId="20577"/>
          <ac:spMkLst>
            <pc:docMk/>
            <pc:sldMk cId="2035226842" sldId="271"/>
            <ac:spMk id="28" creationId="{C088B40A-AA45-4F54-845A-77181530E3E6}"/>
          </ac:spMkLst>
        </pc:spChg>
        <pc:spChg chg="add mod">
          <ac:chgData name="Pethő Attila Gábor" userId="201dd367-d452-4ffa-af16-96c5849c6db8" providerId="ADAL" clId="{BE252581-A001-4EF3-A0EB-BD58BB1A8317}" dt="2022-01-17T11:39:04.410" v="681" actId="1076"/>
          <ac:spMkLst>
            <pc:docMk/>
            <pc:sldMk cId="2035226842" sldId="271"/>
            <ac:spMk id="29" creationId="{173EBDBB-F918-46A4-81EE-FEC16E38329C}"/>
          </ac:spMkLst>
        </pc:spChg>
        <pc:spChg chg="mod">
          <ac:chgData name="Pethő Attila Gábor" userId="201dd367-d452-4ffa-af16-96c5849c6db8" providerId="ADAL" clId="{BE252581-A001-4EF3-A0EB-BD58BB1A8317}" dt="2022-01-17T11:38:41.564" v="680" actId="1076"/>
          <ac:spMkLst>
            <pc:docMk/>
            <pc:sldMk cId="2035226842" sldId="271"/>
            <ac:spMk id="30" creationId="{5FF9734C-AA06-4A17-8F07-7098514B8415}"/>
          </ac:spMkLst>
        </pc:spChg>
        <pc:spChg chg="mod">
          <ac:chgData name="Pethő Attila Gábor" userId="201dd367-d452-4ffa-af16-96c5849c6db8" providerId="ADAL" clId="{BE252581-A001-4EF3-A0EB-BD58BB1A8317}" dt="2022-01-17T11:38:09.793" v="670" actId="20577"/>
          <ac:spMkLst>
            <pc:docMk/>
            <pc:sldMk cId="2035226842" sldId="271"/>
            <ac:spMk id="31" creationId="{2D4BA6BC-B69F-40F8-9F0F-A0CACF5EF91E}"/>
          </ac:spMkLst>
        </pc:spChg>
        <pc:spChg chg="mod">
          <ac:chgData name="Pethő Attila Gábor" userId="201dd367-d452-4ffa-af16-96c5849c6db8" providerId="ADAL" clId="{BE252581-A001-4EF3-A0EB-BD58BB1A8317}" dt="2022-01-17T11:38:32.622" v="679" actId="1076"/>
          <ac:spMkLst>
            <pc:docMk/>
            <pc:sldMk cId="2035226842" sldId="271"/>
            <ac:spMk id="32" creationId="{3BC20E56-049D-48B5-99AD-35342AFAA414}"/>
          </ac:spMkLst>
        </pc:spChg>
        <pc:spChg chg="mod">
          <ac:chgData name="Pethő Attila Gábor" userId="201dd367-d452-4ffa-af16-96c5849c6db8" providerId="ADAL" clId="{BE252581-A001-4EF3-A0EB-BD58BB1A8317}" dt="2022-01-17T11:38:18.883" v="678" actId="20577"/>
          <ac:spMkLst>
            <pc:docMk/>
            <pc:sldMk cId="2035226842" sldId="271"/>
            <ac:spMk id="33" creationId="{37B81EEC-477E-4657-AEFD-CFDB479B0DF4}"/>
          </ac:spMkLst>
        </pc:spChg>
        <pc:grpChg chg="add mod">
          <ac:chgData name="Pethő Attila Gábor" userId="201dd367-d452-4ffa-af16-96c5849c6db8" providerId="ADAL" clId="{BE252581-A001-4EF3-A0EB-BD58BB1A8317}" dt="2022-01-15T20:55:19.870" v="581" actId="1037"/>
          <ac:grpSpMkLst>
            <pc:docMk/>
            <pc:sldMk cId="2035226842" sldId="271"/>
            <ac:grpSpMk id="21" creationId="{71CED6EB-2AD1-4812-B2E3-0718B5A05F67}"/>
          </ac:grpSpMkLst>
        </pc:grpChg>
        <pc:grpChg chg="add mod">
          <ac:chgData name="Pethő Attila Gábor" userId="201dd367-d452-4ffa-af16-96c5849c6db8" providerId="ADAL" clId="{BE252581-A001-4EF3-A0EB-BD58BB1A8317}" dt="2022-01-15T20:53:51.032" v="563" actId="1035"/>
          <ac:grpSpMkLst>
            <pc:docMk/>
            <pc:sldMk cId="2035226842" sldId="271"/>
            <ac:grpSpMk id="22" creationId="{5DB2D231-7154-44B9-8238-67DA20F7F0D2}"/>
          </ac:grpSpMkLst>
        </pc:grpChg>
        <pc:picChg chg="add mod">
          <ac:chgData name="Pethő Attila Gábor" userId="201dd367-d452-4ffa-af16-96c5849c6db8" providerId="ADAL" clId="{BE252581-A001-4EF3-A0EB-BD58BB1A8317}" dt="2022-01-15T20:49:00.688" v="438" actId="1037"/>
          <ac:picMkLst>
            <pc:docMk/>
            <pc:sldMk cId="2035226842" sldId="271"/>
            <ac:picMk id="6" creationId="{5F25C5C4-4F91-425F-ACAD-2D6D9A68694A}"/>
          </ac:picMkLst>
        </pc:picChg>
        <pc:picChg chg="add mod">
          <ac:chgData name="Pethő Attila Gábor" userId="201dd367-d452-4ffa-af16-96c5849c6db8" providerId="ADAL" clId="{BE252581-A001-4EF3-A0EB-BD58BB1A8317}" dt="2022-01-15T20:48:38.887" v="435" actId="1038"/>
          <ac:picMkLst>
            <pc:docMk/>
            <pc:sldMk cId="2035226842" sldId="271"/>
            <ac:picMk id="8" creationId="{D9744DEE-E8D2-4FFA-B621-7D2207711B8D}"/>
          </ac:picMkLst>
        </pc:picChg>
        <pc:picChg chg="add mod">
          <ac:chgData name="Pethő Attila Gábor" userId="201dd367-d452-4ffa-af16-96c5849c6db8" providerId="ADAL" clId="{BE252581-A001-4EF3-A0EB-BD58BB1A8317}" dt="2022-01-15T20:48:12.410" v="425" actId="164"/>
          <ac:picMkLst>
            <pc:docMk/>
            <pc:sldMk cId="2035226842" sldId="271"/>
            <ac:picMk id="10" creationId="{C4B346B7-6482-44AB-A88A-9D2B3ED255BD}"/>
          </ac:picMkLst>
        </pc:picChg>
        <pc:picChg chg="add mod">
          <ac:chgData name="Pethő Attila Gábor" userId="201dd367-d452-4ffa-af16-96c5849c6db8" providerId="ADAL" clId="{BE252581-A001-4EF3-A0EB-BD58BB1A8317}" dt="2022-01-15T20:48:00.149" v="424" actId="164"/>
          <ac:picMkLst>
            <pc:docMk/>
            <pc:sldMk cId="2035226842" sldId="271"/>
            <ac:picMk id="12" creationId="{882E7AE6-49AB-46E2-8C54-0A062A76A018}"/>
          </ac:picMkLst>
        </pc:picChg>
        <pc:picChg chg="add mod">
          <ac:chgData name="Pethő Attila Gábor" userId="201dd367-d452-4ffa-af16-96c5849c6db8" providerId="ADAL" clId="{BE252581-A001-4EF3-A0EB-BD58BB1A8317}" dt="2022-01-15T20:45:15.951" v="273" actId="1076"/>
          <ac:picMkLst>
            <pc:docMk/>
            <pc:sldMk cId="2035226842" sldId="271"/>
            <ac:picMk id="14" creationId="{77FDE431-3D55-4FFC-9352-3C142072705B}"/>
          </ac:picMkLst>
        </pc:picChg>
        <pc:picChg chg="add mod">
          <ac:chgData name="Pethő Attila Gábor" userId="201dd367-d452-4ffa-af16-96c5849c6db8" providerId="ADAL" clId="{BE252581-A001-4EF3-A0EB-BD58BB1A8317}" dt="2022-01-15T20:53:51.032" v="563" actId="1035"/>
          <ac:picMkLst>
            <pc:docMk/>
            <pc:sldMk cId="2035226842" sldId="271"/>
            <ac:picMk id="16" creationId="{1A8AFCC5-E2CC-47A8-9922-3F56F1B78BEA}"/>
          </ac:picMkLst>
        </pc:picChg>
        <pc:picChg chg="add mod">
          <ac:chgData name="Pethő Attila Gábor" userId="201dd367-d452-4ffa-af16-96c5849c6db8" providerId="ADAL" clId="{BE252581-A001-4EF3-A0EB-BD58BB1A8317}" dt="2022-01-15T20:48:00.149" v="424" actId="164"/>
          <ac:picMkLst>
            <pc:docMk/>
            <pc:sldMk cId="2035226842" sldId="271"/>
            <ac:picMk id="17" creationId="{19C21F16-9929-4896-9A95-B82DCFDA73DA}"/>
          </ac:picMkLst>
        </pc:picChg>
        <pc:picChg chg="add mod">
          <ac:chgData name="Pethő Attila Gábor" userId="201dd367-d452-4ffa-af16-96c5849c6db8" providerId="ADAL" clId="{BE252581-A001-4EF3-A0EB-BD58BB1A8317}" dt="2022-01-15T20:48:00.149" v="424" actId="164"/>
          <ac:picMkLst>
            <pc:docMk/>
            <pc:sldMk cId="2035226842" sldId="271"/>
            <ac:picMk id="18" creationId="{D6BAD7AC-65E2-4420-819D-E159C12BB49E}"/>
          </ac:picMkLst>
        </pc:picChg>
        <pc:picChg chg="add mod">
          <ac:chgData name="Pethő Attila Gábor" userId="201dd367-d452-4ffa-af16-96c5849c6db8" providerId="ADAL" clId="{BE252581-A001-4EF3-A0EB-BD58BB1A8317}" dt="2022-01-15T20:48:12.410" v="425" actId="164"/>
          <ac:picMkLst>
            <pc:docMk/>
            <pc:sldMk cId="2035226842" sldId="271"/>
            <ac:picMk id="19" creationId="{E222EB7B-0D7A-40DC-A260-4A2CFDF4B325}"/>
          </ac:picMkLst>
        </pc:picChg>
        <pc:picChg chg="add mod">
          <ac:chgData name="Pethő Attila Gábor" userId="201dd367-d452-4ffa-af16-96c5849c6db8" providerId="ADAL" clId="{BE252581-A001-4EF3-A0EB-BD58BB1A8317}" dt="2022-01-15T20:48:12.410" v="425" actId="164"/>
          <ac:picMkLst>
            <pc:docMk/>
            <pc:sldMk cId="2035226842" sldId="271"/>
            <ac:picMk id="20" creationId="{46CDD91C-2DB1-4D38-8406-8D95FEE959F0}"/>
          </ac:picMkLst>
        </pc:picChg>
      </pc:sldChg>
      <pc:sldChg chg="addSp modSp mod modNotesTx">
        <pc:chgData name="Pethő Attila Gábor" userId="201dd367-d452-4ffa-af16-96c5849c6db8" providerId="ADAL" clId="{BE252581-A001-4EF3-A0EB-BD58BB1A8317}" dt="2022-01-17T20:30:51.750" v="2043" actId="20577"/>
        <pc:sldMkLst>
          <pc:docMk/>
          <pc:sldMk cId="1212842863" sldId="273"/>
        </pc:sldMkLst>
        <pc:spChg chg="mod">
          <ac:chgData name="Pethő Attila Gábor" userId="201dd367-d452-4ffa-af16-96c5849c6db8" providerId="ADAL" clId="{BE252581-A001-4EF3-A0EB-BD58BB1A8317}" dt="2022-01-17T16:35:29.622" v="1617" actId="20577"/>
          <ac:spMkLst>
            <pc:docMk/>
            <pc:sldMk cId="1212842863" sldId="273"/>
            <ac:spMk id="3" creationId="{053DD73B-8C6E-4400-9905-C4752FE1BA27}"/>
          </ac:spMkLst>
        </pc:spChg>
        <pc:spChg chg="add mod">
          <ac:chgData name="Pethő Attila Gábor" userId="201dd367-d452-4ffa-af16-96c5849c6db8" providerId="ADAL" clId="{BE252581-A001-4EF3-A0EB-BD58BB1A8317}" dt="2022-01-17T16:15:54.817" v="1478"/>
          <ac:spMkLst>
            <pc:docMk/>
            <pc:sldMk cId="1212842863" sldId="273"/>
            <ac:spMk id="5" creationId="{B2E1A886-BF6E-4296-BC0D-FD90803B9638}"/>
          </ac:spMkLst>
        </pc:spChg>
        <pc:grpChg chg="add mod">
          <ac:chgData name="Pethő Attila Gábor" userId="201dd367-d452-4ffa-af16-96c5849c6db8" providerId="ADAL" clId="{BE252581-A001-4EF3-A0EB-BD58BB1A8317}" dt="2022-01-17T16:35:36.709" v="1632" actId="1038"/>
          <ac:grpSpMkLst>
            <pc:docMk/>
            <pc:sldMk cId="1212842863" sldId="273"/>
            <ac:grpSpMk id="7" creationId="{621076C1-10F5-466E-A949-7103D791A6CB}"/>
          </ac:grpSpMkLst>
        </pc:grpChg>
        <pc:picChg chg="mod">
          <ac:chgData name="Pethő Attila Gábor" userId="201dd367-d452-4ffa-af16-96c5849c6db8" providerId="ADAL" clId="{BE252581-A001-4EF3-A0EB-BD58BB1A8317}" dt="2022-01-17T11:50:27.435" v="950" actId="164"/>
          <ac:picMkLst>
            <pc:docMk/>
            <pc:sldMk cId="1212842863" sldId="273"/>
            <ac:picMk id="6" creationId="{4D5ED419-027D-4CB6-8FBB-54E824634C47}"/>
          </ac:picMkLst>
        </pc:picChg>
      </pc:sldChg>
      <pc:sldChg chg="modSp add mod modNotesTx">
        <pc:chgData name="Pethő Attila Gábor" userId="201dd367-d452-4ffa-af16-96c5849c6db8" providerId="ADAL" clId="{BE252581-A001-4EF3-A0EB-BD58BB1A8317}" dt="2022-01-17T20:33:38.502" v="2050" actId="20577"/>
        <pc:sldMkLst>
          <pc:docMk/>
          <pc:sldMk cId="2362444393" sldId="274"/>
        </pc:sldMkLst>
        <pc:spChg chg="mod">
          <ac:chgData name="Pethő Attila Gábor" userId="201dd367-d452-4ffa-af16-96c5849c6db8" providerId="ADAL" clId="{BE252581-A001-4EF3-A0EB-BD58BB1A8317}" dt="2022-01-15T20:07:36.493" v="143" actId="20577"/>
          <ac:spMkLst>
            <pc:docMk/>
            <pc:sldMk cId="2362444393" sldId="274"/>
            <ac:spMk id="2" creationId="{5906085F-3D52-45E1-A5E8-55848A81D87C}"/>
          </ac:spMkLst>
        </pc:spChg>
        <pc:spChg chg="mod">
          <ac:chgData name="Pethő Attila Gábor" userId="201dd367-d452-4ffa-af16-96c5849c6db8" providerId="ADAL" clId="{BE252581-A001-4EF3-A0EB-BD58BB1A8317}" dt="2022-01-17T16:08:51.702" v="1335" actId="20577"/>
          <ac:spMkLst>
            <pc:docMk/>
            <pc:sldMk cId="2362444393" sldId="274"/>
            <ac:spMk id="3" creationId="{053DD73B-8C6E-4400-9905-C4752FE1BA27}"/>
          </ac:spMkLst>
        </pc:spChg>
      </pc:sldChg>
      <pc:sldChg chg="addSp delSp modSp add mod modNotesTx">
        <pc:chgData name="Pethő Attila Gábor" userId="201dd367-d452-4ffa-af16-96c5849c6db8" providerId="ADAL" clId="{BE252581-A001-4EF3-A0EB-BD58BB1A8317}" dt="2022-01-17T20:23:43.130" v="2022"/>
        <pc:sldMkLst>
          <pc:docMk/>
          <pc:sldMk cId="788034929" sldId="275"/>
        </pc:sldMkLst>
        <pc:spChg chg="mod">
          <ac:chgData name="Pethő Attila Gábor" userId="201dd367-d452-4ffa-af16-96c5849c6db8" providerId="ADAL" clId="{BE252581-A001-4EF3-A0EB-BD58BB1A8317}" dt="2022-01-15T20:07:49.350" v="162" actId="20577"/>
          <ac:spMkLst>
            <pc:docMk/>
            <pc:sldMk cId="788034929" sldId="275"/>
            <ac:spMk id="2" creationId="{5906085F-3D52-45E1-A5E8-55848A81D87C}"/>
          </ac:spMkLst>
        </pc:spChg>
        <pc:spChg chg="mod">
          <ac:chgData name="Pethő Attila Gábor" userId="201dd367-d452-4ffa-af16-96c5849c6db8" providerId="ADAL" clId="{BE252581-A001-4EF3-A0EB-BD58BB1A8317}" dt="2022-01-17T17:21:40.864" v="2015" actId="20577"/>
          <ac:spMkLst>
            <pc:docMk/>
            <pc:sldMk cId="788034929" sldId="275"/>
            <ac:spMk id="3" creationId="{053DD73B-8C6E-4400-9905-C4752FE1BA27}"/>
          </ac:spMkLst>
        </pc:spChg>
        <pc:spChg chg="add mod ord topLvl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5" creationId="{C6FFFBCA-32FC-4CEC-BE03-9A636E7D5A52}"/>
          </ac:spMkLst>
        </pc:spChg>
        <pc:spChg chg="add mod topLvl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6" creationId="{8076391C-3364-49FF-A62C-B80CE3F9A1DD}"/>
          </ac:spMkLst>
        </pc:spChg>
        <pc:spChg chg="add del mod">
          <ac:chgData name="Pethő Attila Gábor" userId="201dd367-d452-4ffa-af16-96c5849c6db8" providerId="ADAL" clId="{BE252581-A001-4EF3-A0EB-BD58BB1A8317}" dt="2022-01-17T17:03:11.731" v="1688" actId="478"/>
          <ac:spMkLst>
            <pc:docMk/>
            <pc:sldMk cId="788034929" sldId="275"/>
            <ac:spMk id="7" creationId="{57975677-30E9-46FF-9BEE-AB8C5DB40D82}"/>
          </ac:spMkLst>
        </pc:spChg>
        <pc:spChg chg="add mod topLvl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8" creationId="{ADC60D3D-B422-4D0D-9C7C-479DA4341A6B}"/>
          </ac:spMkLst>
        </pc:spChg>
        <pc:spChg chg="add mod or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10" creationId="{CFFE9B45-B317-48FE-848C-5BE0A9E700F7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11" creationId="{707AFF65-EDCA-4C11-A498-F120550F000E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12" creationId="{D0EAE659-7D40-462C-BF75-C65689CCA4F6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13" creationId="{32D9F1CB-971B-4598-A37D-B5DE7AD4093F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14" creationId="{AF85E468-6F50-4510-ABB6-0554CD1686AD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15" creationId="{6C2909BD-7C9B-4FEA-BB12-4D75E6925029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16" creationId="{3759F497-964F-447C-A87C-C33F32F2B8CA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17" creationId="{813E10B5-CCE9-4115-BA92-F515364F57BC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18" creationId="{EE820FAB-E490-48FB-B9FF-04CBAE07350D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19" creationId="{C2459922-2045-4C4F-80A5-4FE91F01EE52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20" creationId="{92A8A820-CB14-4C0C-87BA-028B8EC0282A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21" creationId="{6D5BDD34-C099-4E47-A8D3-B93C47A08C27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22" creationId="{5C4D7FC1-6980-4B5D-924D-0BDBC13FB0D2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23" creationId="{B1F77799-4362-4309-A291-21CB42A3A11D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24" creationId="{0CC04C95-8FEB-4C80-B395-0CCFC8E7B217}"/>
          </ac:spMkLst>
        </pc:spChg>
        <pc:spChg chg="add mod">
          <ac:chgData name="Pethő Attila Gábor" userId="201dd367-d452-4ffa-af16-96c5849c6db8" providerId="ADAL" clId="{BE252581-A001-4EF3-A0EB-BD58BB1A8317}" dt="2022-01-17T17:19:24.984" v="1885" actId="164"/>
          <ac:spMkLst>
            <pc:docMk/>
            <pc:sldMk cId="788034929" sldId="275"/>
            <ac:spMk id="25" creationId="{AF3D447D-FD63-4109-AB5E-08F14DD9129F}"/>
          </ac:spMkLst>
        </pc:spChg>
        <pc:grpChg chg="add del mod">
          <ac:chgData name="Pethő Attila Gábor" userId="201dd367-d452-4ffa-af16-96c5849c6db8" providerId="ADAL" clId="{BE252581-A001-4EF3-A0EB-BD58BB1A8317}" dt="2022-01-17T17:13:25.333" v="1757" actId="165"/>
          <ac:grpSpMkLst>
            <pc:docMk/>
            <pc:sldMk cId="788034929" sldId="275"/>
            <ac:grpSpMk id="9" creationId="{CD4009F9-C4CC-42C4-AC7C-ED6608CC2FB2}"/>
          </ac:grpSpMkLst>
        </pc:grpChg>
        <pc:grpChg chg="add mod">
          <ac:chgData name="Pethő Attila Gábor" userId="201dd367-d452-4ffa-af16-96c5849c6db8" providerId="ADAL" clId="{BE252581-A001-4EF3-A0EB-BD58BB1A8317}" dt="2022-01-17T17:19:06.883" v="1884" actId="164"/>
          <ac:grpSpMkLst>
            <pc:docMk/>
            <pc:sldMk cId="788034929" sldId="275"/>
            <ac:grpSpMk id="26" creationId="{09670891-F8FB-4BF7-8460-7D0FC2BAC2AA}"/>
          </ac:grpSpMkLst>
        </pc:grpChg>
        <pc:grpChg chg="add mod">
          <ac:chgData name="Pethő Attila Gábor" userId="201dd367-d452-4ffa-af16-96c5849c6db8" providerId="ADAL" clId="{BE252581-A001-4EF3-A0EB-BD58BB1A8317}" dt="2022-01-17T17:19:06.493" v="1883" actId="164"/>
          <ac:grpSpMkLst>
            <pc:docMk/>
            <pc:sldMk cId="788034929" sldId="275"/>
            <ac:grpSpMk id="27" creationId="{6773F303-56FD-46A7-B487-A991BD213C32}"/>
          </ac:grpSpMkLst>
        </pc:grpChg>
        <pc:grpChg chg="add mod">
          <ac:chgData name="Pethő Attila Gábor" userId="201dd367-d452-4ffa-af16-96c5849c6db8" providerId="ADAL" clId="{BE252581-A001-4EF3-A0EB-BD58BB1A8317}" dt="2022-01-17T17:19:44.120" v="1890" actId="1076"/>
          <ac:grpSpMkLst>
            <pc:docMk/>
            <pc:sldMk cId="788034929" sldId="275"/>
            <ac:grpSpMk id="28" creationId="{1551540B-26C3-4DDF-B12D-B68097A28E53}"/>
          </ac:grpSpMkLst>
        </pc:grpChg>
      </pc:sldChg>
      <pc:sldChg chg="addSp delSp modSp mod">
        <pc:chgData name="Pethő Attila Gábor" userId="201dd367-d452-4ffa-af16-96c5849c6db8" providerId="ADAL" clId="{BE252581-A001-4EF3-A0EB-BD58BB1A8317}" dt="2022-01-17T21:28:55.046" v="2080" actId="14100"/>
        <pc:sldMkLst>
          <pc:docMk/>
          <pc:sldMk cId="4070171876" sldId="276"/>
        </pc:sldMkLst>
        <pc:spChg chg="mod">
          <ac:chgData name="Pethő Attila Gábor" userId="201dd367-d452-4ffa-af16-96c5849c6db8" providerId="ADAL" clId="{BE252581-A001-4EF3-A0EB-BD58BB1A8317}" dt="2022-01-17T21:28:55.046" v="2080" actId="14100"/>
          <ac:spMkLst>
            <pc:docMk/>
            <pc:sldMk cId="4070171876" sldId="276"/>
            <ac:spMk id="3" creationId="{0CB0ED91-FE2B-4F8A-911B-9726EAC9DB9D}"/>
          </ac:spMkLst>
        </pc:spChg>
        <pc:spChg chg="mod">
          <ac:chgData name="Pethő Attila Gábor" userId="201dd367-d452-4ffa-af16-96c5849c6db8" providerId="ADAL" clId="{BE252581-A001-4EF3-A0EB-BD58BB1A8317}" dt="2022-01-17T21:06:27.105" v="2053" actId="1076"/>
          <ac:spMkLst>
            <pc:docMk/>
            <pc:sldMk cId="4070171876" sldId="276"/>
            <ac:spMk id="12" creationId="{C03D28D5-3298-4C44-AEAD-5782CBC52A09}"/>
          </ac:spMkLst>
        </pc:spChg>
        <pc:picChg chg="del">
          <ac:chgData name="Pethő Attila Gábor" userId="201dd367-d452-4ffa-af16-96c5849c6db8" providerId="ADAL" clId="{BE252581-A001-4EF3-A0EB-BD58BB1A8317}" dt="2022-01-17T21:14:58.255" v="2056" actId="478"/>
          <ac:picMkLst>
            <pc:docMk/>
            <pc:sldMk cId="4070171876" sldId="276"/>
            <ac:picMk id="5" creationId="{322D58D4-DE95-49B4-BDBE-BA5B274E4561}"/>
          </ac:picMkLst>
        </pc:picChg>
        <pc:picChg chg="del">
          <ac:chgData name="Pethő Attila Gábor" userId="201dd367-d452-4ffa-af16-96c5849c6db8" providerId="ADAL" clId="{BE252581-A001-4EF3-A0EB-BD58BB1A8317}" dt="2022-01-17T21:15:20.696" v="2063" actId="478"/>
          <ac:picMkLst>
            <pc:docMk/>
            <pc:sldMk cId="4070171876" sldId="276"/>
            <ac:picMk id="7" creationId="{E84C7872-0016-4FF2-B35D-5ACF96AD3ACD}"/>
          </ac:picMkLst>
        </pc:picChg>
        <pc:picChg chg="add mod">
          <ac:chgData name="Pethő Attila Gábor" userId="201dd367-d452-4ffa-af16-96c5849c6db8" providerId="ADAL" clId="{BE252581-A001-4EF3-A0EB-BD58BB1A8317}" dt="2022-01-17T21:15:58.790" v="2069" actId="14100"/>
          <ac:picMkLst>
            <pc:docMk/>
            <pc:sldMk cId="4070171876" sldId="276"/>
            <ac:picMk id="10" creationId="{3C2BF7A0-9EB3-4D51-A7EB-C1BD4FD9463F}"/>
          </ac:picMkLst>
        </pc:picChg>
        <pc:picChg chg="add mod">
          <ac:chgData name="Pethő Attila Gábor" userId="201dd367-d452-4ffa-af16-96c5849c6db8" providerId="ADAL" clId="{BE252581-A001-4EF3-A0EB-BD58BB1A8317}" dt="2022-01-17T21:16:02.095" v="2070" actId="14100"/>
          <ac:picMkLst>
            <pc:docMk/>
            <pc:sldMk cId="4070171876" sldId="276"/>
            <ac:picMk id="13" creationId="{CD3A07A2-2085-4C4F-8F60-3D4DDFBD1B7A}"/>
          </ac:picMkLst>
        </pc:picChg>
      </pc:sldChg>
      <pc:sldChg chg="modSp mod">
        <pc:chgData name="Pethő Attila Gábor" userId="201dd367-d452-4ffa-af16-96c5849c6db8" providerId="ADAL" clId="{BE252581-A001-4EF3-A0EB-BD58BB1A8317}" dt="2022-01-17T21:16:55.324" v="2073" actId="1037"/>
        <pc:sldMkLst>
          <pc:docMk/>
          <pc:sldMk cId="3234339166" sldId="283"/>
        </pc:sldMkLst>
        <pc:picChg chg="mod">
          <ac:chgData name="Pethő Attila Gábor" userId="201dd367-d452-4ffa-af16-96c5849c6db8" providerId="ADAL" clId="{BE252581-A001-4EF3-A0EB-BD58BB1A8317}" dt="2022-01-17T21:16:55.324" v="2073" actId="1037"/>
          <ac:picMkLst>
            <pc:docMk/>
            <pc:sldMk cId="3234339166" sldId="283"/>
            <ac:picMk id="5" creationId="{2871F1C0-886A-4215-9969-ED6529689DF5}"/>
          </ac:picMkLst>
        </pc:picChg>
      </pc:sldChg>
    </pc:docChg>
  </pc:docChgLst>
  <pc:docChgLst>
    <pc:chgData name="Farkas Olivér István" userId="S::farkas.oliver@edu.bme.hu::2159936b-ceed-4603-9b2a-57327511dd99" providerId="AD" clId="Web-{0E5B1EA3-C23B-4D97-A7ED-3E724F25ABEC}"/>
    <pc:docChg chg="addSld delSld modSld">
      <pc:chgData name="Farkas Olivér István" userId="S::farkas.oliver@edu.bme.hu::2159936b-ceed-4603-9b2a-57327511dd99" providerId="AD" clId="Web-{0E5B1EA3-C23B-4D97-A7ED-3E724F25ABEC}" dt="2022-01-17T15:38:19.798" v="225" actId="1076"/>
      <pc:docMkLst>
        <pc:docMk/>
      </pc:docMkLst>
      <pc:sldChg chg="addSp delSp modSp">
        <pc:chgData name="Farkas Olivér István" userId="S::farkas.oliver@edu.bme.hu::2159936b-ceed-4603-9b2a-57327511dd99" providerId="AD" clId="Web-{0E5B1EA3-C23B-4D97-A7ED-3E724F25ABEC}" dt="2022-01-17T15:38:19.798" v="225" actId="1076"/>
        <pc:sldMkLst>
          <pc:docMk/>
          <pc:sldMk cId="1450967066" sldId="268"/>
        </pc:sldMkLst>
        <pc:spChg chg="add del mod">
          <ac:chgData name="Farkas Olivér István" userId="S::farkas.oliver@edu.bme.hu::2159936b-ceed-4603-9b2a-57327511dd99" providerId="AD" clId="Web-{0E5B1EA3-C23B-4D97-A7ED-3E724F25ABEC}" dt="2022-01-17T15:35:33.528" v="194"/>
          <ac:spMkLst>
            <pc:docMk/>
            <pc:sldMk cId="1450967066" sldId="268"/>
            <ac:spMk id="5" creationId="{FCF9E836-6BB0-4E5A-81E7-51C73F64B5DE}"/>
          </ac:spMkLst>
        </pc:spChg>
        <pc:spChg chg="add mod">
          <ac:chgData name="Farkas Olivér István" userId="S::farkas.oliver@edu.bme.hu::2159936b-ceed-4603-9b2a-57327511dd99" providerId="AD" clId="Web-{0E5B1EA3-C23B-4D97-A7ED-3E724F25ABEC}" dt="2022-01-17T15:37:47.078" v="213" actId="20577"/>
          <ac:spMkLst>
            <pc:docMk/>
            <pc:sldMk cId="1450967066" sldId="268"/>
            <ac:spMk id="8" creationId="{EF326BD9-8744-40A2-B68F-D28EE73265F8}"/>
          </ac:spMkLst>
        </pc:spChg>
        <pc:spChg chg="add mod">
          <ac:chgData name="Farkas Olivér István" userId="S::farkas.oliver@edu.bme.hu::2159936b-ceed-4603-9b2a-57327511dd99" providerId="AD" clId="Web-{0E5B1EA3-C23B-4D97-A7ED-3E724F25ABEC}" dt="2022-01-17T15:38:19.798" v="225" actId="1076"/>
          <ac:spMkLst>
            <pc:docMk/>
            <pc:sldMk cId="1450967066" sldId="268"/>
            <ac:spMk id="9" creationId="{1F6A5801-E548-45AD-B5CE-2B13EEEA01BC}"/>
          </ac:spMkLst>
        </pc:spChg>
        <pc:spChg chg="del">
          <ac:chgData name="Farkas Olivér István" userId="S::farkas.oliver@edu.bme.hu::2159936b-ceed-4603-9b2a-57327511dd99" providerId="AD" clId="Web-{0E5B1EA3-C23B-4D97-A7ED-3E724F25ABEC}" dt="2022-01-17T15:35:30.153" v="193"/>
          <ac:spMkLst>
            <pc:docMk/>
            <pc:sldMk cId="1450967066" sldId="268"/>
            <ac:spMk id="10" creationId="{13C77584-111D-469C-B9AA-D70D480A88F7}"/>
          </ac:spMkLst>
        </pc:spChg>
        <pc:picChg chg="add mod">
          <ac:chgData name="Farkas Olivér István" userId="S::farkas.oliver@edu.bme.hu::2159936b-ceed-4603-9b2a-57327511dd99" providerId="AD" clId="Web-{0E5B1EA3-C23B-4D97-A7ED-3E724F25ABEC}" dt="2022-01-17T15:35:53.841" v="197" actId="14100"/>
          <ac:picMkLst>
            <pc:docMk/>
            <pc:sldMk cId="1450967066" sldId="268"/>
            <ac:picMk id="6" creationId="{AAB13C5C-EECD-47A8-B018-854544A76FB6}"/>
          </ac:picMkLst>
        </pc:picChg>
        <pc:picChg chg="add mod">
          <ac:chgData name="Farkas Olivér István" userId="S::farkas.oliver@edu.bme.hu::2159936b-ceed-4603-9b2a-57327511dd99" providerId="AD" clId="Web-{0E5B1EA3-C23B-4D97-A7ED-3E724F25ABEC}" dt="2022-01-17T15:36:54.796" v="202" actId="14100"/>
          <ac:picMkLst>
            <pc:docMk/>
            <pc:sldMk cId="1450967066" sldId="268"/>
            <ac:picMk id="7" creationId="{2C0118CA-361B-435E-8E00-B8B26CDB1A6F}"/>
          </ac:picMkLst>
        </pc:picChg>
      </pc:sldChg>
      <pc:sldChg chg="addSp delSp modSp new">
        <pc:chgData name="Farkas Olivér István" userId="S::farkas.oliver@edu.bme.hu::2159936b-ceed-4603-9b2a-57327511dd99" providerId="AD" clId="Web-{0E5B1EA3-C23B-4D97-A7ED-3E724F25ABEC}" dt="2022-01-17T15:15:01.747" v="106" actId="20577"/>
        <pc:sldMkLst>
          <pc:docMk/>
          <pc:sldMk cId="4070171876" sldId="276"/>
        </pc:sldMkLst>
        <pc:spChg chg="mod">
          <ac:chgData name="Farkas Olivér István" userId="S::farkas.oliver@edu.bme.hu::2159936b-ceed-4603-9b2a-57327511dd99" providerId="AD" clId="Web-{0E5B1EA3-C23B-4D97-A7ED-3E724F25ABEC}" dt="2022-01-17T15:12:09.383" v="69" actId="1076"/>
          <ac:spMkLst>
            <pc:docMk/>
            <pc:sldMk cId="4070171876" sldId="276"/>
            <ac:spMk id="2" creationId="{8AE12D27-0DE3-4555-82F0-41497D013FD1}"/>
          </ac:spMkLst>
        </pc:spChg>
        <pc:spChg chg="mod">
          <ac:chgData name="Farkas Olivér István" userId="S::farkas.oliver@edu.bme.hu::2159936b-ceed-4603-9b2a-57327511dd99" providerId="AD" clId="Web-{0E5B1EA3-C23B-4D97-A7ED-3E724F25ABEC}" dt="2022-01-17T15:15:01.747" v="106" actId="20577"/>
          <ac:spMkLst>
            <pc:docMk/>
            <pc:sldMk cId="4070171876" sldId="276"/>
            <ac:spMk id="3" creationId="{0CB0ED91-FE2B-4F8A-911B-9726EAC9DB9D}"/>
          </ac:spMkLst>
        </pc:spChg>
        <pc:spChg chg="add mod">
          <ac:chgData name="Farkas Olivér István" userId="S::farkas.oliver@edu.bme.hu::2159936b-ceed-4603-9b2a-57327511dd99" providerId="AD" clId="Web-{0E5B1EA3-C23B-4D97-A7ED-3E724F25ABEC}" dt="2022-01-17T15:12:01.367" v="67" actId="1076"/>
          <ac:spMkLst>
            <pc:docMk/>
            <pc:sldMk cId="4070171876" sldId="276"/>
            <ac:spMk id="6" creationId="{9174A367-273A-4A11-9CC4-B665EB66DE38}"/>
          </ac:spMkLst>
        </pc:spChg>
        <pc:spChg chg="add del mod">
          <ac:chgData name="Farkas Olivér István" userId="S::farkas.oliver@edu.bme.hu::2159936b-ceed-4603-9b2a-57327511dd99" providerId="AD" clId="Web-{0E5B1EA3-C23B-4D97-A7ED-3E724F25ABEC}" dt="2022-01-17T15:14:55.606" v="105" actId="20577"/>
          <ac:spMkLst>
            <pc:docMk/>
            <pc:sldMk cId="4070171876" sldId="276"/>
            <ac:spMk id="8" creationId="{B5F47BFA-1EC4-419D-832D-64EA0707E512}"/>
          </ac:spMkLst>
        </pc:spChg>
        <pc:spChg chg="add del">
          <ac:chgData name="Farkas Olivér István" userId="S::farkas.oliver@edu.bme.hu::2159936b-ceed-4603-9b2a-57327511dd99" providerId="AD" clId="Web-{0E5B1EA3-C23B-4D97-A7ED-3E724F25ABEC}" dt="2022-01-17T15:06:40.749" v="18"/>
          <ac:spMkLst>
            <pc:docMk/>
            <pc:sldMk cId="4070171876" sldId="276"/>
            <ac:spMk id="10" creationId="{AE10EF38-3BF2-4FC7-8981-5A0E231EA2AA}"/>
          </ac:spMkLst>
        </pc:spChg>
        <pc:spChg chg="add del mod">
          <ac:chgData name="Farkas Olivér István" userId="S::farkas.oliver@edu.bme.hu::2159936b-ceed-4603-9b2a-57327511dd99" providerId="AD" clId="Web-{0E5B1EA3-C23B-4D97-A7ED-3E724F25ABEC}" dt="2022-01-17T15:13:30.229" v="72"/>
          <ac:spMkLst>
            <pc:docMk/>
            <pc:sldMk cId="4070171876" sldId="276"/>
            <ac:spMk id="11" creationId="{4621E6F3-0FDF-481D-8382-E31A44779686}"/>
          </ac:spMkLst>
        </pc:spChg>
        <pc:spChg chg="add mod">
          <ac:chgData name="Farkas Olivér István" userId="S::farkas.oliver@edu.bme.hu::2159936b-ceed-4603-9b2a-57327511dd99" providerId="AD" clId="Web-{0E5B1EA3-C23B-4D97-A7ED-3E724F25ABEC}" dt="2022-01-17T15:14:41.949" v="99" actId="20577"/>
          <ac:spMkLst>
            <pc:docMk/>
            <pc:sldMk cId="4070171876" sldId="276"/>
            <ac:spMk id="12" creationId="{C03D28D5-3298-4C44-AEAD-5782CBC52A09}"/>
          </ac:spMkLst>
        </pc:spChg>
      </pc:sldChg>
      <pc:sldChg chg="modSp new del">
        <pc:chgData name="Farkas Olivér István" userId="S::farkas.oliver@edu.bme.hu::2159936b-ceed-4603-9b2a-57327511dd99" providerId="AD" clId="Web-{0E5B1EA3-C23B-4D97-A7ED-3E724F25ABEC}" dt="2022-01-17T15:05:50.232" v="9"/>
        <pc:sldMkLst>
          <pc:docMk/>
          <pc:sldMk cId="3432455672" sldId="277"/>
        </pc:sldMkLst>
        <pc:spChg chg="mod">
          <ac:chgData name="Farkas Olivér István" userId="S::farkas.oliver@edu.bme.hu::2159936b-ceed-4603-9b2a-57327511dd99" providerId="AD" clId="Web-{0E5B1EA3-C23B-4D97-A7ED-3E724F25ABEC}" dt="2022-01-17T15:02:25.509" v="5" actId="20577"/>
          <ac:spMkLst>
            <pc:docMk/>
            <pc:sldMk cId="3432455672" sldId="277"/>
            <ac:spMk id="2" creationId="{DDB77F77-F568-4567-9175-C82F622E6C0A}"/>
          </ac:spMkLst>
        </pc:spChg>
      </pc:sldChg>
      <pc:sldChg chg="addSp delSp modSp new">
        <pc:chgData name="Farkas Olivér István" userId="S::farkas.oliver@edu.bme.hu::2159936b-ceed-4603-9b2a-57327511dd99" providerId="AD" clId="Web-{0E5B1EA3-C23B-4D97-A7ED-3E724F25ABEC}" dt="2022-01-17T15:31:01.583" v="192" actId="20577"/>
        <pc:sldMkLst>
          <pc:docMk/>
          <pc:sldMk cId="1754309607" sldId="278"/>
        </pc:sldMkLst>
        <pc:spChg chg="mod">
          <ac:chgData name="Farkas Olivér István" userId="S::farkas.oliver@edu.bme.hu::2159936b-ceed-4603-9b2a-57327511dd99" providerId="AD" clId="Web-{0E5B1EA3-C23B-4D97-A7ED-3E724F25ABEC}" dt="2022-01-17T15:03:15.525" v="8" actId="20577"/>
          <ac:spMkLst>
            <pc:docMk/>
            <pc:sldMk cId="1754309607" sldId="278"/>
            <ac:spMk id="2" creationId="{B36C9F61-A741-4E98-B758-AE3482C2BFE2}"/>
          </ac:spMkLst>
        </pc:spChg>
        <pc:spChg chg="mod">
          <ac:chgData name="Farkas Olivér István" userId="S::farkas.oliver@edu.bme.hu::2159936b-ceed-4603-9b2a-57327511dd99" providerId="AD" clId="Web-{0E5B1EA3-C23B-4D97-A7ED-3E724F25ABEC}" dt="2022-01-17T15:31:01.583" v="192" actId="20577"/>
          <ac:spMkLst>
            <pc:docMk/>
            <pc:sldMk cId="1754309607" sldId="278"/>
            <ac:spMk id="3" creationId="{AD29511C-D62D-4511-B99F-22009E514FB1}"/>
          </ac:spMkLst>
        </pc:spChg>
        <pc:spChg chg="add del">
          <ac:chgData name="Farkas Olivér István" userId="S::farkas.oliver@edu.bme.hu::2159936b-ceed-4603-9b2a-57327511dd99" providerId="AD" clId="Web-{0E5B1EA3-C23B-4D97-A7ED-3E724F25ABEC}" dt="2022-01-17T15:27:54.766" v="123"/>
          <ac:spMkLst>
            <pc:docMk/>
            <pc:sldMk cId="1754309607" sldId="278"/>
            <ac:spMk id="5" creationId="{723F1417-12A2-4FB6-8D33-11FE0A774F7C}"/>
          </ac:spMkLst>
        </pc:spChg>
      </pc:sldChg>
      <pc:sldChg chg="new del">
        <pc:chgData name="Farkas Olivér István" userId="S::farkas.oliver@edu.bme.hu::2159936b-ceed-4603-9b2a-57327511dd99" providerId="AD" clId="Web-{0E5B1EA3-C23B-4D97-A7ED-3E724F25ABEC}" dt="2022-01-17T15:02:17.774" v="4"/>
        <pc:sldMkLst>
          <pc:docMk/>
          <pc:sldMk cId="2818339079" sldId="278"/>
        </pc:sldMkLst>
      </pc:sldChg>
    </pc:docChg>
  </pc:docChgLst>
  <pc:docChgLst>
    <pc:chgData name="Farkas Olivér István" userId="S::farkas.oliver@edu.bme.hu::2159936b-ceed-4603-9b2a-57327511dd99" providerId="AD" clId="Web-{ED385508-411D-41FB-A44C-5119302D57D9}"/>
    <pc:docChg chg="modSld">
      <pc:chgData name="Farkas Olivér István" userId="S::farkas.oliver@edu.bme.hu::2159936b-ceed-4603-9b2a-57327511dd99" providerId="AD" clId="Web-{ED385508-411D-41FB-A44C-5119302D57D9}" dt="2022-01-09T18:27:54.758" v="2" actId="1076"/>
      <pc:docMkLst>
        <pc:docMk/>
      </pc:docMkLst>
      <pc:sldChg chg="modSp">
        <pc:chgData name="Farkas Olivér István" userId="S::farkas.oliver@edu.bme.hu::2159936b-ceed-4603-9b2a-57327511dd99" providerId="AD" clId="Web-{ED385508-411D-41FB-A44C-5119302D57D9}" dt="2022-01-09T18:27:54.758" v="2" actId="1076"/>
        <pc:sldMkLst>
          <pc:docMk/>
          <pc:sldMk cId="353094210" sldId="256"/>
        </pc:sldMkLst>
        <pc:picChg chg="mod">
          <ac:chgData name="Farkas Olivér István" userId="S::farkas.oliver@edu.bme.hu::2159936b-ceed-4603-9b2a-57327511dd99" providerId="AD" clId="Web-{ED385508-411D-41FB-A44C-5119302D57D9}" dt="2022-01-09T18:27:54.758" v="2" actId="1076"/>
          <ac:picMkLst>
            <pc:docMk/>
            <pc:sldMk cId="353094210" sldId="256"/>
            <ac:picMk id="6" creationId="{CD875F94-F874-4AC6-AE98-9B02A3EA048E}"/>
          </ac:picMkLst>
        </pc:picChg>
      </pc:sldChg>
    </pc:docChg>
  </pc:docChgLst>
  <pc:docChgLst>
    <pc:chgData name="Farkas Olivér István" userId="S::farkas.oliver@edu.bme.hu::2159936b-ceed-4603-9b2a-57327511dd99" providerId="AD" clId="Web-{A738D81E-A910-491C-A6A4-24A180BE9D48}"/>
    <pc:docChg chg="modSld">
      <pc:chgData name="Farkas Olivér István" userId="S::farkas.oliver@edu.bme.hu::2159936b-ceed-4603-9b2a-57327511dd99" providerId="AD" clId="Web-{A738D81E-A910-491C-A6A4-24A180BE9D48}" dt="2022-01-17T20:30:29.289" v="113" actId="20577"/>
      <pc:docMkLst>
        <pc:docMk/>
      </pc:docMkLst>
      <pc:sldChg chg="delSp modSp">
        <pc:chgData name="Farkas Olivér István" userId="S::farkas.oliver@edu.bme.hu::2159936b-ceed-4603-9b2a-57327511dd99" providerId="AD" clId="Web-{A738D81E-A910-491C-A6A4-24A180BE9D48}" dt="2022-01-17T20:30:29.289" v="113" actId="20577"/>
        <pc:sldMkLst>
          <pc:docMk/>
          <pc:sldMk cId="979147779" sldId="267"/>
        </pc:sldMkLst>
        <pc:spChg chg="mod">
          <ac:chgData name="Farkas Olivér István" userId="S::farkas.oliver@edu.bme.hu::2159936b-ceed-4603-9b2a-57327511dd99" providerId="AD" clId="Web-{A738D81E-A910-491C-A6A4-24A180BE9D48}" dt="2022-01-17T20:30:29.289" v="113" actId="20577"/>
          <ac:spMkLst>
            <pc:docMk/>
            <pc:sldMk cId="979147779" sldId="267"/>
            <ac:spMk id="3" creationId="{053DD73B-8C6E-4400-9905-C4752FE1BA27}"/>
          </ac:spMkLst>
        </pc:spChg>
        <pc:spChg chg="del mod">
          <ac:chgData name="Farkas Olivér István" userId="S::farkas.oliver@edu.bme.hu::2159936b-ceed-4603-9b2a-57327511dd99" providerId="AD" clId="Web-{A738D81E-A910-491C-A6A4-24A180BE9D48}" dt="2022-01-17T20:23:48.580" v="102"/>
          <ac:spMkLst>
            <pc:docMk/>
            <pc:sldMk cId="979147779" sldId="267"/>
            <ac:spMk id="10" creationId="{82AF06AA-B513-4A13-B61F-1DB686473654}"/>
          </ac:spMkLst>
        </pc:spChg>
      </pc:sldChg>
      <pc:sldChg chg="modSp">
        <pc:chgData name="Farkas Olivér István" userId="S::farkas.oliver@edu.bme.hu::2159936b-ceed-4603-9b2a-57327511dd99" providerId="AD" clId="Web-{A738D81E-A910-491C-A6A4-24A180BE9D48}" dt="2022-01-17T20:25:11.315" v="111" actId="20577"/>
        <pc:sldMkLst>
          <pc:docMk/>
          <pc:sldMk cId="1450967066" sldId="268"/>
        </pc:sldMkLst>
        <pc:spChg chg="mod">
          <ac:chgData name="Farkas Olivér István" userId="S::farkas.oliver@edu.bme.hu::2159936b-ceed-4603-9b2a-57327511dd99" providerId="AD" clId="Web-{A738D81E-A910-491C-A6A4-24A180BE9D48}" dt="2022-01-17T20:25:06.721" v="110" actId="20577"/>
          <ac:spMkLst>
            <pc:docMk/>
            <pc:sldMk cId="1450967066" sldId="268"/>
            <ac:spMk id="8" creationId="{EF326BD9-8744-40A2-B68F-D28EE73265F8}"/>
          </ac:spMkLst>
        </pc:spChg>
        <pc:spChg chg="mod">
          <ac:chgData name="Farkas Olivér István" userId="S::farkas.oliver@edu.bme.hu::2159936b-ceed-4603-9b2a-57327511dd99" providerId="AD" clId="Web-{A738D81E-A910-491C-A6A4-24A180BE9D48}" dt="2022-01-17T20:25:11.315" v="111" actId="20577"/>
          <ac:spMkLst>
            <pc:docMk/>
            <pc:sldMk cId="1450967066" sldId="268"/>
            <ac:spMk id="9" creationId="{1F6A5801-E548-45AD-B5CE-2B13EEEA01BC}"/>
          </ac:spMkLst>
        </pc:spChg>
      </pc:sldChg>
      <pc:sldChg chg="modSp">
        <pc:chgData name="Farkas Olivér István" userId="S::farkas.oliver@edu.bme.hu::2159936b-ceed-4603-9b2a-57327511dd99" providerId="AD" clId="Web-{A738D81E-A910-491C-A6A4-24A180BE9D48}" dt="2022-01-17T20:24:44.534" v="109" actId="20577"/>
        <pc:sldMkLst>
          <pc:docMk/>
          <pc:sldMk cId="4070171876" sldId="276"/>
        </pc:sldMkLst>
        <pc:spChg chg="mod">
          <ac:chgData name="Farkas Olivér István" userId="S::farkas.oliver@edu.bme.hu::2159936b-ceed-4603-9b2a-57327511dd99" providerId="AD" clId="Web-{A738D81E-A910-491C-A6A4-24A180BE9D48}" dt="2022-01-17T20:24:30.690" v="106" actId="20577"/>
          <ac:spMkLst>
            <pc:docMk/>
            <pc:sldMk cId="4070171876" sldId="276"/>
            <ac:spMk id="2" creationId="{8AE12D27-0DE3-4555-82F0-41497D013FD1}"/>
          </ac:spMkLst>
        </pc:spChg>
        <pc:spChg chg="mod">
          <ac:chgData name="Farkas Olivér István" userId="S::farkas.oliver@edu.bme.hu::2159936b-ceed-4603-9b2a-57327511dd99" providerId="AD" clId="Web-{A738D81E-A910-491C-A6A4-24A180BE9D48}" dt="2022-01-17T20:24:44.534" v="109" actId="20577"/>
          <ac:spMkLst>
            <pc:docMk/>
            <pc:sldMk cId="4070171876" sldId="276"/>
            <ac:spMk id="3" creationId="{0CB0ED91-FE2B-4F8A-911B-9726EAC9DB9D}"/>
          </ac:spMkLst>
        </pc:spChg>
        <pc:spChg chg="mod">
          <ac:chgData name="Farkas Olivér István" userId="S::farkas.oliver@edu.bme.hu::2159936b-ceed-4603-9b2a-57327511dd99" providerId="AD" clId="Web-{A738D81E-A910-491C-A6A4-24A180BE9D48}" dt="2022-01-17T20:24:40.565" v="108" actId="20577"/>
          <ac:spMkLst>
            <pc:docMk/>
            <pc:sldMk cId="4070171876" sldId="276"/>
            <ac:spMk id="6" creationId="{9174A367-273A-4A11-9CC4-B665EB66DE38}"/>
          </ac:spMkLst>
        </pc:spChg>
        <pc:spChg chg="mod">
          <ac:chgData name="Farkas Olivér István" userId="S::farkas.oliver@edu.bme.hu::2159936b-ceed-4603-9b2a-57327511dd99" providerId="AD" clId="Web-{A738D81E-A910-491C-A6A4-24A180BE9D48}" dt="2022-01-17T20:24:36.658" v="107" actId="20577"/>
          <ac:spMkLst>
            <pc:docMk/>
            <pc:sldMk cId="4070171876" sldId="276"/>
            <ac:spMk id="8" creationId="{B5F47BFA-1EC4-419D-832D-64EA0707E512}"/>
          </ac:spMkLst>
        </pc:spChg>
        <pc:spChg chg="mod">
          <ac:chgData name="Farkas Olivér István" userId="S::farkas.oliver@edu.bme.hu::2159936b-ceed-4603-9b2a-57327511dd99" providerId="AD" clId="Web-{A738D81E-A910-491C-A6A4-24A180BE9D48}" dt="2022-01-17T20:24:29.658" v="105" actId="20577"/>
          <ac:spMkLst>
            <pc:docMk/>
            <pc:sldMk cId="4070171876" sldId="276"/>
            <ac:spMk id="12" creationId="{C03D28D5-3298-4C44-AEAD-5782CBC52A09}"/>
          </ac:spMkLst>
        </pc:spChg>
      </pc:sldChg>
      <pc:sldChg chg="modSp">
        <pc:chgData name="Farkas Olivér István" userId="S::farkas.oliver@edu.bme.hu::2159936b-ceed-4603-9b2a-57327511dd99" providerId="AD" clId="Web-{A738D81E-A910-491C-A6A4-24A180BE9D48}" dt="2022-01-17T20:23:25.267" v="98" actId="20577"/>
        <pc:sldMkLst>
          <pc:docMk/>
          <pc:sldMk cId="1754309607" sldId="278"/>
        </pc:sldMkLst>
        <pc:spChg chg="mod">
          <ac:chgData name="Farkas Olivér István" userId="S::farkas.oliver@edu.bme.hu::2159936b-ceed-4603-9b2a-57327511dd99" providerId="AD" clId="Web-{A738D81E-A910-491C-A6A4-24A180BE9D48}" dt="2022-01-17T20:23:03.594" v="95" actId="20577"/>
          <ac:spMkLst>
            <pc:docMk/>
            <pc:sldMk cId="1754309607" sldId="278"/>
            <ac:spMk id="2" creationId="{B36C9F61-A741-4E98-B758-AE3482C2BFE2}"/>
          </ac:spMkLst>
        </pc:spChg>
        <pc:spChg chg="mod">
          <ac:chgData name="Farkas Olivér István" userId="S::farkas.oliver@edu.bme.hu::2159936b-ceed-4603-9b2a-57327511dd99" providerId="AD" clId="Web-{A738D81E-A910-491C-A6A4-24A180BE9D48}" dt="2022-01-17T20:23:25.267" v="98" actId="20577"/>
          <ac:spMkLst>
            <pc:docMk/>
            <pc:sldMk cId="1754309607" sldId="278"/>
            <ac:spMk id="3" creationId="{AD29511C-D62D-4511-B99F-22009E514FB1}"/>
          </ac:spMkLst>
        </pc:spChg>
      </pc:sldChg>
    </pc:docChg>
  </pc:docChgLst>
  <pc:docChgLst>
    <pc:chgData name="Faragó Gyula" userId="S::faragogyula@edu.bme.hu::5cf69b72-0e86-441c-b554-01b350890301" providerId="AD" clId="Web-{9A167150-76E5-4111-9C24-5B4E17DA584B}"/>
    <pc:docChg chg="addSld delSld modSld sldOrd">
      <pc:chgData name="Faragó Gyula" userId="S::faragogyula@edu.bme.hu::5cf69b72-0e86-441c-b554-01b350890301" providerId="AD" clId="Web-{9A167150-76E5-4111-9C24-5B4E17DA584B}" dt="2022-01-17T20:55:04.485" v="454"/>
      <pc:docMkLst>
        <pc:docMk/>
      </pc:docMkLst>
      <pc:sldChg chg="add del">
        <pc:chgData name="Faragó Gyula" userId="S::faragogyula@edu.bme.hu::5cf69b72-0e86-441c-b554-01b350890301" providerId="AD" clId="Web-{9A167150-76E5-4111-9C24-5B4E17DA584B}" dt="2022-01-17T20:55:04.485" v="454"/>
        <pc:sldMkLst>
          <pc:docMk/>
          <pc:sldMk cId="2691981313" sldId="269"/>
        </pc:sldMkLst>
      </pc:sldChg>
      <pc:sldChg chg="addSp delSp modSp ord">
        <pc:chgData name="Faragó Gyula" userId="S::faragogyula@edu.bme.hu::5cf69b72-0e86-441c-b554-01b350890301" providerId="AD" clId="Web-{9A167150-76E5-4111-9C24-5B4E17DA584B}" dt="2022-01-17T20:52:55.934" v="406" actId="1076"/>
        <pc:sldMkLst>
          <pc:docMk/>
          <pc:sldMk cId="3981832001" sldId="281"/>
        </pc:sldMkLst>
        <pc:picChg chg="add del mod">
          <ac:chgData name="Faragó Gyula" userId="S::faragogyula@edu.bme.hu::5cf69b72-0e86-441c-b554-01b350890301" providerId="AD" clId="Web-{9A167150-76E5-4111-9C24-5B4E17DA584B}" dt="2022-01-17T20:39:56.488" v="226"/>
          <ac:picMkLst>
            <pc:docMk/>
            <pc:sldMk cId="3981832001" sldId="281"/>
            <ac:picMk id="5" creationId="{380E5E67-5C6C-4067-A632-7136948F0BE0}"/>
          </ac:picMkLst>
        </pc:picChg>
        <pc:picChg chg="del mod">
          <ac:chgData name="Faragó Gyula" userId="S::faragogyula@edu.bme.hu::5cf69b72-0e86-441c-b554-01b350890301" providerId="AD" clId="Web-{9A167150-76E5-4111-9C24-5B4E17DA584B}" dt="2022-01-17T20:39:38.675" v="224"/>
          <ac:picMkLst>
            <pc:docMk/>
            <pc:sldMk cId="3981832001" sldId="281"/>
            <ac:picMk id="6" creationId="{8EDF7A13-6380-4EC3-87A9-C51B8F08D30E}"/>
          </ac:picMkLst>
        </pc:picChg>
        <pc:picChg chg="add del mod">
          <ac:chgData name="Faragó Gyula" userId="S::faragogyula@edu.bme.hu::5cf69b72-0e86-441c-b554-01b350890301" providerId="AD" clId="Web-{9A167150-76E5-4111-9C24-5B4E17DA584B}" dt="2022-01-17T20:47:27.362" v="396"/>
          <ac:picMkLst>
            <pc:docMk/>
            <pc:sldMk cId="3981832001" sldId="281"/>
            <ac:picMk id="7" creationId="{1B149F91-BB4F-47E6-B74D-BA90319524E3}"/>
          </ac:picMkLst>
        </pc:picChg>
        <pc:picChg chg="add del mod">
          <ac:chgData name="Faragó Gyula" userId="S::faragogyula@edu.bme.hu::5cf69b72-0e86-441c-b554-01b350890301" providerId="AD" clId="Web-{9A167150-76E5-4111-9C24-5B4E17DA584B}" dt="2022-01-17T20:52:51.153" v="403"/>
          <ac:picMkLst>
            <pc:docMk/>
            <pc:sldMk cId="3981832001" sldId="281"/>
            <ac:picMk id="8" creationId="{AEF800E6-2095-4DB0-80BC-6B1830E37258}"/>
          </ac:picMkLst>
        </pc:picChg>
        <pc:picChg chg="add mod">
          <ac:chgData name="Faragó Gyula" userId="S::faragogyula@edu.bme.hu::5cf69b72-0e86-441c-b554-01b350890301" providerId="AD" clId="Web-{9A167150-76E5-4111-9C24-5B4E17DA584B}" dt="2022-01-17T20:52:55.934" v="406" actId="1076"/>
          <ac:picMkLst>
            <pc:docMk/>
            <pc:sldMk cId="3981832001" sldId="281"/>
            <ac:picMk id="9" creationId="{9D3242B0-F092-42D6-88F7-5D0AA477EC3E}"/>
          </ac:picMkLst>
        </pc:picChg>
      </pc:sldChg>
      <pc:sldChg chg="addSp delSp modSp add ord replId">
        <pc:chgData name="Faragó Gyula" userId="S::faragogyula@edu.bme.hu::5cf69b72-0e86-441c-b554-01b350890301" providerId="AD" clId="Web-{9A167150-76E5-4111-9C24-5B4E17DA584B}" dt="2022-01-17T20:32:51.616" v="201" actId="20577"/>
        <pc:sldMkLst>
          <pc:docMk/>
          <pc:sldMk cId="452165726" sldId="282"/>
        </pc:sldMkLst>
        <pc:spChg chg="mod">
          <ac:chgData name="Faragó Gyula" userId="S::faragogyula@edu.bme.hu::5cf69b72-0e86-441c-b554-01b350890301" providerId="AD" clId="Web-{9A167150-76E5-4111-9C24-5B4E17DA584B}" dt="2022-01-17T20:31:44.333" v="117" actId="20577"/>
          <ac:spMkLst>
            <pc:docMk/>
            <pc:sldMk cId="452165726" sldId="282"/>
            <ac:spMk id="2" creationId="{5906085F-3D52-45E1-A5E8-55848A81D87C}"/>
          </ac:spMkLst>
        </pc:spChg>
        <pc:spChg chg="mod">
          <ac:chgData name="Faragó Gyula" userId="S::faragogyula@edu.bme.hu::5cf69b72-0e86-441c-b554-01b350890301" providerId="AD" clId="Web-{9A167150-76E5-4111-9C24-5B4E17DA584B}" dt="2022-01-17T20:32:51.616" v="201" actId="20577"/>
          <ac:spMkLst>
            <pc:docMk/>
            <pc:sldMk cId="452165726" sldId="282"/>
            <ac:spMk id="3" creationId="{053DD73B-8C6E-4400-9905-C4752FE1BA27}"/>
          </ac:spMkLst>
        </pc:spChg>
        <pc:spChg chg="add del">
          <ac:chgData name="Faragó Gyula" userId="S::faragogyula@edu.bme.hu::5cf69b72-0e86-441c-b554-01b350890301" providerId="AD" clId="Web-{9A167150-76E5-4111-9C24-5B4E17DA584B}" dt="2022-01-17T20:31:38.708" v="95"/>
          <ac:spMkLst>
            <pc:docMk/>
            <pc:sldMk cId="452165726" sldId="282"/>
            <ac:spMk id="5" creationId="{48332ACA-4985-40BB-8CB3-5A40E4C64846}"/>
          </ac:spMkLst>
        </pc:spChg>
      </pc:sldChg>
      <pc:sldChg chg="addSp delSp modSp add del replId">
        <pc:chgData name="Faragó Gyula" userId="S::faragogyula@edu.bme.hu::5cf69b72-0e86-441c-b554-01b350890301" providerId="AD" clId="Web-{9A167150-76E5-4111-9C24-5B4E17DA584B}" dt="2022-01-17T20:31:09.582" v="77"/>
        <pc:sldMkLst>
          <pc:docMk/>
          <pc:sldMk cId="1417730059" sldId="282"/>
        </pc:sldMkLst>
        <pc:spChg chg="mod">
          <ac:chgData name="Faragó Gyula" userId="S::faragogyula@edu.bme.hu::5cf69b72-0e86-441c-b554-01b350890301" providerId="AD" clId="Web-{9A167150-76E5-4111-9C24-5B4E17DA584B}" dt="2022-01-17T20:31:00.410" v="74" actId="20577"/>
          <ac:spMkLst>
            <pc:docMk/>
            <pc:sldMk cId="1417730059" sldId="282"/>
            <ac:spMk id="2" creationId="{5906085F-3D52-45E1-A5E8-55848A81D87C}"/>
          </ac:spMkLst>
        </pc:spChg>
        <pc:spChg chg="add del">
          <ac:chgData name="Faragó Gyula" userId="S::faragogyula@edu.bme.hu::5cf69b72-0e86-441c-b554-01b350890301" providerId="AD" clId="Web-{9A167150-76E5-4111-9C24-5B4E17DA584B}" dt="2022-01-17T20:30:59.410" v="39"/>
          <ac:spMkLst>
            <pc:docMk/>
            <pc:sldMk cId="1417730059" sldId="282"/>
            <ac:spMk id="5" creationId="{CEDB8B95-AD92-4C61-A1AC-471D3DBB82E1}"/>
          </ac:spMkLst>
        </pc:spChg>
        <pc:picChg chg="add del">
          <ac:chgData name="Faragó Gyula" userId="S::faragogyula@edu.bme.hu::5cf69b72-0e86-441c-b554-01b350890301" providerId="AD" clId="Web-{9A167150-76E5-4111-9C24-5B4E17DA584B}" dt="2022-01-17T20:31:05.800" v="76"/>
          <ac:picMkLst>
            <pc:docMk/>
            <pc:sldMk cId="1417730059" sldId="282"/>
            <ac:picMk id="6" creationId="{8EDF7A13-6380-4EC3-87A9-C51B8F08D30E}"/>
          </ac:picMkLst>
        </pc:picChg>
      </pc:sldChg>
      <pc:sldChg chg="addSp modSp add replId">
        <pc:chgData name="Faragó Gyula" userId="S::faragogyula@edu.bme.hu::5cf69b72-0e86-441c-b554-01b350890301" providerId="AD" clId="Web-{9A167150-76E5-4111-9C24-5B4E17DA584B}" dt="2022-01-17T20:39:33.987" v="223" actId="1076"/>
        <pc:sldMkLst>
          <pc:docMk/>
          <pc:sldMk cId="3234339166" sldId="283"/>
        </pc:sldMkLst>
        <pc:spChg chg="mod">
          <ac:chgData name="Faragó Gyula" userId="S::faragogyula@edu.bme.hu::5cf69b72-0e86-441c-b554-01b350890301" providerId="AD" clId="Web-{9A167150-76E5-4111-9C24-5B4E17DA584B}" dt="2022-01-17T20:35:24.996" v="206" actId="20577"/>
          <ac:spMkLst>
            <pc:docMk/>
            <pc:sldMk cId="3234339166" sldId="283"/>
            <ac:spMk id="2" creationId="{5906085F-3D52-45E1-A5E8-55848A81D87C}"/>
          </ac:spMkLst>
        </pc:spChg>
        <pc:spChg chg="mod">
          <ac:chgData name="Faragó Gyula" userId="S::faragogyula@edu.bme.hu::5cf69b72-0e86-441c-b554-01b350890301" providerId="AD" clId="Web-{9A167150-76E5-4111-9C24-5B4E17DA584B}" dt="2022-01-17T20:35:42.715" v="212" actId="20577"/>
          <ac:spMkLst>
            <pc:docMk/>
            <pc:sldMk cId="3234339166" sldId="283"/>
            <ac:spMk id="3" creationId="{053DD73B-8C6E-4400-9905-C4752FE1BA27}"/>
          </ac:spMkLst>
        </pc:spChg>
        <pc:picChg chg="add mod">
          <ac:chgData name="Faragó Gyula" userId="S::faragogyula@edu.bme.hu::5cf69b72-0e86-441c-b554-01b350890301" providerId="AD" clId="Web-{9A167150-76E5-4111-9C24-5B4E17DA584B}" dt="2022-01-17T20:38:28.110" v="217" actId="1076"/>
          <ac:picMkLst>
            <pc:docMk/>
            <pc:sldMk cId="3234339166" sldId="283"/>
            <ac:picMk id="5" creationId="{2871F1C0-886A-4215-9969-ED6529689DF5}"/>
          </ac:picMkLst>
        </pc:picChg>
        <pc:picChg chg="add mod">
          <ac:chgData name="Faragó Gyula" userId="S::faragogyula@edu.bme.hu::5cf69b72-0e86-441c-b554-01b350890301" providerId="AD" clId="Web-{9A167150-76E5-4111-9C24-5B4E17DA584B}" dt="2022-01-17T20:38:36.329" v="219" actId="14100"/>
          <ac:picMkLst>
            <pc:docMk/>
            <pc:sldMk cId="3234339166" sldId="283"/>
            <ac:picMk id="6" creationId="{24809258-3A23-4D02-86F4-2879D6CE516F}"/>
          </ac:picMkLst>
        </pc:picChg>
        <pc:picChg chg="add mod">
          <ac:chgData name="Faragó Gyula" userId="S::faragogyula@edu.bme.hu::5cf69b72-0e86-441c-b554-01b350890301" providerId="AD" clId="Web-{9A167150-76E5-4111-9C24-5B4E17DA584B}" dt="2022-01-17T20:39:33.987" v="223" actId="1076"/>
          <ac:picMkLst>
            <pc:docMk/>
            <pc:sldMk cId="3234339166" sldId="283"/>
            <ac:picMk id="7" creationId="{68616D94-06DB-4A35-8786-B13317F88049}"/>
          </ac:picMkLst>
        </pc:picChg>
      </pc:sldChg>
      <pc:sldChg chg="modSp add ord replId">
        <pc:chgData name="Faragó Gyula" userId="S::faragogyula@edu.bme.hu::5cf69b72-0e86-441c-b554-01b350890301" providerId="AD" clId="Web-{9A167150-76E5-4111-9C24-5B4E17DA584B}" dt="2022-01-17T20:54:15.468" v="451" actId="20577"/>
        <pc:sldMkLst>
          <pc:docMk/>
          <pc:sldMk cId="3769858517" sldId="284"/>
        </pc:sldMkLst>
        <pc:spChg chg="mod">
          <ac:chgData name="Faragó Gyula" userId="S::faragogyula@edu.bme.hu::5cf69b72-0e86-441c-b554-01b350890301" providerId="AD" clId="Web-{9A167150-76E5-4111-9C24-5B4E17DA584B}" dt="2022-01-17T20:44:59.528" v="316" actId="20577"/>
          <ac:spMkLst>
            <pc:docMk/>
            <pc:sldMk cId="3769858517" sldId="284"/>
            <ac:spMk id="2" creationId="{5906085F-3D52-45E1-A5E8-55848A81D87C}"/>
          </ac:spMkLst>
        </pc:spChg>
        <pc:spChg chg="mod">
          <ac:chgData name="Faragó Gyula" userId="S::faragogyula@edu.bme.hu::5cf69b72-0e86-441c-b554-01b350890301" providerId="AD" clId="Web-{9A167150-76E5-4111-9C24-5B4E17DA584B}" dt="2022-01-17T20:54:15.468" v="451" actId="20577"/>
          <ac:spMkLst>
            <pc:docMk/>
            <pc:sldMk cId="3769858517" sldId="284"/>
            <ac:spMk id="3" creationId="{053DD73B-8C6E-4400-9905-C4752FE1BA27}"/>
          </ac:spMkLst>
        </pc:spChg>
      </pc:sldChg>
    </pc:docChg>
  </pc:docChgLst>
  <pc:docChgLst>
    <pc:chgData name="Faragó Gyula" userId="S::faragogyula@edu.bme.hu::5cf69b72-0e86-441c-b554-01b350890301" providerId="AD" clId="Web-{C9C8C46D-E9CC-4901-BF04-AD19A61B1496}"/>
    <pc:docChg chg="modSld">
      <pc:chgData name="Faragó Gyula" userId="S::faragogyula@edu.bme.hu::5cf69b72-0e86-441c-b554-01b350890301" providerId="AD" clId="Web-{C9C8C46D-E9CC-4901-BF04-AD19A61B1496}" dt="2022-01-17T21:05:17.847" v="77" actId="1076"/>
      <pc:docMkLst>
        <pc:docMk/>
      </pc:docMkLst>
      <pc:sldChg chg="delSp modSp">
        <pc:chgData name="Faragó Gyula" userId="S::faragogyula@edu.bme.hu::5cf69b72-0e86-441c-b554-01b350890301" providerId="AD" clId="Web-{C9C8C46D-E9CC-4901-BF04-AD19A61B1496}" dt="2022-01-17T21:05:17.847" v="77" actId="1076"/>
        <pc:sldMkLst>
          <pc:docMk/>
          <pc:sldMk cId="3981832001" sldId="281"/>
        </pc:sldMkLst>
        <pc:picChg chg="mod">
          <ac:chgData name="Faragó Gyula" userId="S::faragogyula@edu.bme.hu::5cf69b72-0e86-441c-b554-01b350890301" providerId="AD" clId="Web-{C9C8C46D-E9CC-4901-BF04-AD19A61B1496}" dt="2022-01-17T21:05:17.847" v="77" actId="1076"/>
          <ac:picMkLst>
            <pc:docMk/>
            <pc:sldMk cId="3981832001" sldId="281"/>
            <ac:picMk id="5" creationId="{E055F4CB-3F36-4DF4-BCEB-51C064897080}"/>
          </ac:picMkLst>
        </pc:picChg>
        <pc:picChg chg="del">
          <ac:chgData name="Faragó Gyula" userId="S::faragogyula@edu.bme.hu::5cf69b72-0e86-441c-b554-01b350890301" providerId="AD" clId="Web-{C9C8C46D-E9CC-4901-BF04-AD19A61B1496}" dt="2022-01-17T21:01:05.108" v="0"/>
          <ac:picMkLst>
            <pc:docMk/>
            <pc:sldMk cId="3981832001" sldId="281"/>
            <ac:picMk id="9" creationId="{9D3242B0-F092-42D6-88F7-5D0AA477EC3E}"/>
          </ac:picMkLst>
        </pc:picChg>
      </pc:sldChg>
      <pc:sldChg chg="modSp">
        <pc:chgData name="Faragó Gyula" userId="S::faragogyula@edu.bme.hu::5cf69b72-0e86-441c-b554-01b350890301" providerId="AD" clId="Web-{C9C8C46D-E9CC-4901-BF04-AD19A61B1496}" dt="2022-01-17T21:05:08.847" v="75" actId="20577"/>
        <pc:sldMkLst>
          <pc:docMk/>
          <pc:sldMk cId="452165726" sldId="282"/>
        </pc:sldMkLst>
        <pc:spChg chg="mod">
          <ac:chgData name="Faragó Gyula" userId="S::faragogyula@edu.bme.hu::5cf69b72-0e86-441c-b554-01b350890301" providerId="AD" clId="Web-{C9C8C46D-E9CC-4901-BF04-AD19A61B1496}" dt="2022-01-17T21:05:08.847" v="75" actId="20577"/>
          <ac:spMkLst>
            <pc:docMk/>
            <pc:sldMk cId="452165726" sldId="282"/>
            <ac:spMk id="3" creationId="{053DD73B-8C6E-4400-9905-C4752FE1BA27}"/>
          </ac:spMkLst>
        </pc:spChg>
      </pc:sldChg>
    </pc:docChg>
  </pc:docChgLst>
  <pc:docChgLst>
    <pc:chgData name="Pethő Attila Gábor" userId="S::pethoati@edu.bme.hu::201dd367-d452-4ffa-af16-96c5849c6db8" providerId="AD" clId="Web-{42C4EB06-E1C6-4DAA-BB87-038678B7DF98}"/>
    <pc:docChg chg="modSld">
      <pc:chgData name="Pethő Attila Gábor" userId="S::pethoati@edu.bme.hu::201dd367-d452-4ffa-af16-96c5849c6db8" providerId="AD" clId="Web-{42C4EB06-E1C6-4DAA-BB87-038678B7DF98}" dt="2022-01-09T18:42:03.153" v="3"/>
      <pc:docMkLst>
        <pc:docMk/>
      </pc:docMkLst>
      <pc:sldChg chg="modSp">
        <pc:chgData name="Pethő Attila Gábor" userId="S::pethoati@edu.bme.hu::201dd367-d452-4ffa-af16-96c5849c6db8" providerId="AD" clId="Web-{42C4EB06-E1C6-4DAA-BB87-038678B7DF98}" dt="2022-01-09T18:28:51.728" v="1" actId="1076"/>
        <pc:sldMkLst>
          <pc:docMk/>
          <pc:sldMk cId="353094210" sldId="256"/>
        </pc:sldMkLst>
        <pc:picChg chg="mod">
          <ac:chgData name="Pethő Attila Gábor" userId="S::pethoati@edu.bme.hu::201dd367-d452-4ffa-af16-96c5849c6db8" providerId="AD" clId="Web-{42C4EB06-E1C6-4DAA-BB87-038678B7DF98}" dt="2022-01-09T18:28:51.728" v="1" actId="1076"/>
          <ac:picMkLst>
            <pc:docMk/>
            <pc:sldMk cId="353094210" sldId="256"/>
            <ac:picMk id="6" creationId="{CD875F94-F874-4AC6-AE98-9B02A3EA048E}"/>
          </ac:picMkLst>
        </pc:picChg>
      </pc:sldChg>
      <pc:sldChg chg="modSp">
        <pc:chgData name="Pethő Attila Gábor" userId="S::pethoati@edu.bme.hu::201dd367-d452-4ffa-af16-96c5849c6db8" providerId="AD" clId="Web-{42C4EB06-E1C6-4DAA-BB87-038678B7DF98}" dt="2022-01-09T18:28:12.524" v="0" actId="14100"/>
        <pc:sldMkLst>
          <pc:docMk/>
          <pc:sldMk cId="2737832367" sldId="262"/>
        </pc:sldMkLst>
        <pc:spChg chg="mod">
          <ac:chgData name="Pethő Attila Gábor" userId="S::pethoati@edu.bme.hu::201dd367-d452-4ffa-af16-96c5849c6db8" providerId="AD" clId="Web-{42C4EB06-E1C6-4DAA-BB87-038678B7DF98}" dt="2022-01-09T18:28:12.524" v="0" actId="14100"/>
          <ac:spMkLst>
            <pc:docMk/>
            <pc:sldMk cId="2737832367" sldId="262"/>
            <ac:spMk id="2" creationId="{EA77254F-B43E-4E02-8167-B7CB7B02FA61}"/>
          </ac:spMkLst>
        </pc:spChg>
      </pc:sldChg>
      <pc:sldChg chg="addSp delSp">
        <pc:chgData name="Pethő Attila Gábor" userId="S::pethoati@edu.bme.hu::201dd367-d452-4ffa-af16-96c5849c6db8" providerId="AD" clId="Web-{42C4EB06-E1C6-4DAA-BB87-038678B7DF98}" dt="2022-01-09T18:42:03.153" v="3"/>
        <pc:sldMkLst>
          <pc:docMk/>
          <pc:sldMk cId="1657049275" sldId="266"/>
        </pc:sldMkLst>
        <pc:spChg chg="add del">
          <ac:chgData name="Pethő Attila Gábor" userId="S::pethoati@edu.bme.hu::201dd367-d452-4ffa-af16-96c5849c6db8" providerId="AD" clId="Web-{42C4EB06-E1C6-4DAA-BB87-038678B7DF98}" dt="2022-01-09T18:42:03.153" v="3"/>
          <ac:spMkLst>
            <pc:docMk/>
            <pc:sldMk cId="1657049275" sldId="266"/>
            <ac:spMk id="5" creationId="{CB011E6C-A915-4FF9-BFF7-6990B2B056B2}"/>
          </ac:spMkLst>
        </pc:spChg>
      </pc:sldChg>
    </pc:docChg>
  </pc:docChgLst>
  <pc:docChgLst>
    <pc:chgData name="Pethő Attila Gábor" userId="S::pethoati@edu.bme.hu::201dd367-d452-4ffa-af16-96c5849c6db8" providerId="AD" clId="Web-{9445F1C6-905B-416D-A04F-7C783E3A1314}"/>
    <pc:docChg chg="modSld">
      <pc:chgData name="Pethő Attila Gábor" userId="S::pethoati@edu.bme.hu::201dd367-d452-4ffa-af16-96c5849c6db8" providerId="AD" clId="Web-{9445F1C6-905B-416D-A04F-7C783E3A1314}" dt="2022-01-17T21:02:35.090" v="6" actId="1076"/>
      <pc:docMkLst>
        <pc:docMk/>
      </pc:docMkLst>
      <pc:sldChg chg="addSp modSp">
        <pc:chgData name="Pethő Attila Gábor" userId="S::pethoati@edu.bme.hu::201dd367-d452-4ffa-af16-96c5849c6db8" providerId="AD" clId="Web-{9445F1C6-905B-416D-A04F-7C783E3A1314}" dt="2022-01-17T21:01:40.917" v="0"/>
        <pc:sldMkLst>
          <pc:docMk/>
          <pc:sldMk cId="3981832001" sldId="281"/>
        </pc:sldMkLst>
        <pc:picChg chg="add mod">
          <ac:chgData name="Pethő Attila Gábor" userId="S::pethoati@edu.bme.hu::201dd367-d452-4ffa-af16-96c5849c6db8" providerId="AD" clId="Web-{9445F1C6-905B-416D-A04F-7C783E3A1314}" dt="2022-01-17T21:01:40.917" v="0"/>
          <ac:picMkLst>
            <pc:docMk/>
            <pc:sldMk cId="3981832001" sldId="281"/>
            <ac:picMk id="5" creationId="{E055F4CB-3F36-4DF4-BCEB-51C064897080}"/>
          </ac:picMkLst>
        </pc:picChg>
      </pc:sldChg>
      <pc:sldChg chg="modSp">
        <pc:chgData name="Pethő Attila Gábor" userId="S::pethoati@edu.bme.hu::201dd367-d452-4ffa-af16-96c5849c6db8" providerId="AD" clId="Web-{9445F1C6-905B-416D-A04F-7C783E3A1314}" dt="2022-01-17T21:02:35.090" v="6" actId="1076"/>
        <pc:sldMkLst>
          <pc:docMk/>
          <pc:sldMk cId="3234339166" sldId="283"/>
        </pc:sldMkLst>
        <pc:picChg chg="mod">
          <ac:chgData name="Pethő Attila Gábor" userId="S::pethoati@edu.bme.hu::201dd367-d452-4ffa-af16-96c5849c6db8" providerId="AD" clId="Web-{9445F1C6-905B-416D-A04F-7C783E3A1314}" dt="2022-01-17T21:02:28.637" v="5" actId="1076"/>
          <ac:picMkLst>
            <pc:docMk/>
            <pc:sldMk cId="3234339166" sldId="283"/>
            <ac:picMk id="5" creationId="{2871F1C0-886A-4215-9969-ED6529689DF5}"/>
          </ac:picMkLst>
        </pc:picChg>
        <pc:picChg chg="mod">
          <ac:chgData name="Pethő Attila Gábor" userId="S::pethoati@edu.bme.hu::201dd367-d452-4ffa-af16-96c5849c6db8" providerId="AD" clId="Web-{9445F1C6-905B-416D-A04F-7C783E3A1314}" dt="2022-01-17T21:02:25.981" v="4" actId="1076"/>
          <ac:picMkLst>
            <pc:docMk/>
            <pc:sldMk cId="3234339166" sldId="283"/>
            <ac:picMk id="6" creationId="{24809258-3A23-4D02-86F4-2879D6CE516F}"/>
          </ac:picMkLst>
        </pc:picChg>
        <pc:picChg chg="mod">
          <ac:chgData name="Pethő Attila Gábor" userId="S::pethoati@edu.bme.hu::201dd367-d452-4ffa-af16-96c5849c6db8" providerId="AD" clId="Web-{9445F1C6-905B-416D-A04F-7C783E3A1314}" dt="2022-01-17T21:02:35.090" v="6" actId="1076"/>
          <ac:picMkLst>
            <pc:docMk/>
            <pc:sldMk cId="3234339166" sldId="283"/>
            <ac:picMk id="7" creationId="{68616D94-06DB-4A35-8786-B13317F88049}"/>
          </ac:picMkLst>
        </pc:picChg>
      </pc:sldChg>
    </pc:docChg>
  </pc:docChgLst>
  <pc:docChgLst>
    <pc:chgData name="Farkas Olivér István" userId="S::farkas.oliver@edu.bme.hu::2159936b-ceed-4603-9b2a-57327511dd99" providerId="AD" clId="Web-{86825EE6-5A0B-41A2-9467-9C83FCBEAAE5}"/>
    <pc:docChg chg="modSld">
      <pc:chgData name="Farkas Olivér István" userId="S::farkas.oliver@edu.bme.hu::2159936b-ceed-4603-9b2a-57327511dd99" providerId="AD" clId="Web-{86825EE6-5A0B-41A2-9467-9C83FCBEAAE5}" dt="2022-01-17T20:12:05.938" v="109" actId="20577"/>
      <pc:docMkLst>
        <pc:docMk/>
      </pc:docMkLst>
      <pc:sldChg chg="modSp">
        <pc:chgData name="Farkas Olivér István" userId="S::farkas.oliver@edu.bme.hu::2159936b-ceed-4603-9b2a-57327511dd99" providerId="AD" clId="Web-{86825EE6-5A0B-41A2-9467-9C83FCBEAAE5}" dt="2022-01-17T20:12:05.938" v="109" actId="20577"/>
        <pc:sldMkLst>
          <pc:docMk/>
          <pc:sldMk cId="979147779" sldId="267"/>
        </pc:sldMkLst>
        <pc:spChg chg="mod">
          <ac:chgData name="Farkas Olivér István" userId="S::farkas.oliver@edu.bme.hu::2159936b-ceed-4603-9b2a-57327511dd99" providerId="AD" clId="Web-{86825EE6-5A0B-41A2-9467-9C83FCBEAAE5}" dt="2022-01-17T20:12:05.938" v="109" actId="20577"/>
          <ac:spMkLst>
            <pc:docMk/>
            <pc:sldMk cId="979147779" sldId="267"/>
            <ac:spMk id="3" creationId="{053DD73B-8C6E-4400-9905-C4752FE1BA2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5D5DD-E7A0-49BB-B9BF-36F576179003}" type="datetimeFigureOut">
              <a:rPr lang="hu-HU" smtClean="0"/>
              <a:t>2022. 01. 18.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FA586-57E8-44AA-AC71-7B6E45B5D43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7974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FA586-57E8-44AA-AC71-7B6E45B5D431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8994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FA586-57E8-44AA-AC71-7B6E45B5D431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3641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FA586-57E8-44AA-AC71-7B6E45B5D431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8311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FA586-57E8-44AA-AC71-7B6E45B5D431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2050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FA586-57E8-44AA-AC71-7B6E45B5D431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4782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FA586-57E8-44AA-AC71-7B6E45B5D43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046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6DE0E-77B5-4437-90DD-FE01442A859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5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47AA2-2E97-43DD-9E33-0546A0E590D8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2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D12F1-AA95-4DE6-91C2-D0B7317CDB54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14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2A74B-4E03-4DBC-B4BF-85F4E44DDCE1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1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4C3D4-B68E-44D5-B175-074E9C9878ED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9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71DAE-32D1-4CCA-B453-549075945024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85F3F-9A91-40FE-AFC0-475D0E39D012}" type="datetime1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0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1811-3571-4CA0-8A77-EC3FFBDC93D3}" type="datetime1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2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AAA1-AD4D-4D7F-A877-D545862B0BA4}" type="datetime1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9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DBCCC-E976-49F6-B66F-243AFCAB6376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6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AD7D5-CB36-4804-B3D9-3A86ECD5D962}" type="datetime1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7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0"/>
                <a:lumOff val="100000"/>
              </a:schemeClr>
            </a:gs>
            <a:gs pos="93000">
              <a:srgbClr val="95FFFA">
                <a:lumMod val="51000"/>
                <a:lumOff val="49000"/>
              </a:srgbClr>
            </a:gs>
            <a:gs pos="100000">
              <a:srgbClr val="B8F1F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7443FBE-D872-431D-8350-604AFC3F0264}" type="datetime1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0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8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3" name="Rectangle 1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3">
            <a:extLst>
              <a:ext uri="{FF2B5EF4-FFF2-40B4-BE49-F238E27FC236}">
                <a16:creationId xmlns:a16="http://schemas.microsoft.com/office/drawing/2014/main" id="{A8D344BA-490C-4CD0-892D-A8A2E066B4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6245" r="-1" b="-1"/>
          <a:stretch/>
        </p:blipFill>
        <p:spPr>
          <a:xfrm>
            <a:off x="20" y="8888"/>
            <a:ext cx="12188932" cy="6856614"/>
          </a:xfrm>
          <a:prstGeom prst="rect">
            <a:avLst/>
          </a:prstGeom>
        </p:spPr>
      </p:pic>
      <p:grpSp>
        <p:nvGrpSpPr>
          <p:cNvPr id="65" name="Top Left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6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Kép 5" descr="A képen szöveg, víz, számláló, műanyag látható&#10;&#10;Automatikusan generált leírás">
            <a:extLst>
              <a:ext uri="{FF2B5EF4-FFF2-40B4-BE49-F238E27FC236}">
                <a16:creationId xmlns:a16="http://schemas.microsoft.com/office/drawing/2014/main" id="{CD875F94-F874-4AC6-AE98-9B02A3EA0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870" y="-5261"/>
            <a:ext cx="14141250" cy="688649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FAB712-7DCB-4DB9-A243-A671F6F42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521" y="-105881"/>
            <a:ext cx="10650959" cy="19010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480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Next LT Pro Medium"/>
              </a:rPr>
              <a:t>Megerősítéses tanulás alapú önvezető járművek a </a:t>
            </a:r>
            <a:r>
              <a:rPr lang="hu-HU" sz="4800" err="1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Next LT Pro Medium"/>
              </a:rPr>
              <a:t>Duckietown</a:t>
            </a:r>
            <a:r>
              <a:rPr lang="hu-HU" sz="480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Next LT Pro Medium"/>
              </a:rPr>
              <a:t> környezetben</a:t>
            </a:r>
          </a:p>
        </p:txBody>
      </p:sp>
      <p:sp>
        <p:nvSpPr>
          <p:cNvPr id="55" name="Szövegdoboz 54">
            <a:extLst>
              <a:ext uri="{FF2B5EF4-FFF2-40B4-BE49-F238E27FC236}">
                <a16:creationId xmlns:a16="http://schemas.microsoft.com/office/drawing/2014/main" id="{8E83E254-2720-4B92-A500-94FE7BA4BF51}"/>
              </a:ext>
            </a:extLst>
          </p:cNvPr>
          <p:cNvSpPr txBox="1"/>
          <p:nvPr/>
        </p:nvSpPr>
        <p:spPr>
          <a:xfrm>
            <a:off x="4138725" y="5217586"/>
            <a:ext cx="3914550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2400" err="1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DuckPropagation</a:t>
            </a:r>
            <a:r>
              <a:rPr lang="hu-HU" sz="240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 csapat:</a:t>
            </a:r>
          </a:p>
          <a:p>
            <a:pPr algn="ctr"/>
            <a:r>
              <a:rPr lang="hu-HU" sz="240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Pethő Attila Gábor</a:t>
            </a:r>
          </a:p>
          <a:p>
            <a:pPr algn="ctr"/>
            <a:r>
              <a:rPr lang="hu-HU" sz="240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Faragó Gyula </a:t>
            </a:r>
          </a:p>
          <a:p>
            <a:pPr algn="ctr"/>
            <a:r>
              <a:rPr lang="hu-HU" sz="2400"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Farkas Olivér</a:t>
            </a:r>
          </a:p>
        </p:txBody>
      </p:sp>
    </p:spTree>
    <p:extLst>
      <p:ext uri="{BB962C8B-B14F-4D97-AF65-F5344CB8AC3E}">
        <p14:creationId xmlns:p14="http://schemas.microsoft.com/office/powerpoint/2010/main" val="3530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>
                <a:latin typeface="AvenirNext LT Pro Medium"/>
              </a:rPr>
              <a:t>Optimalizált </a:t>
            </a:r>
            <a:r>
              <a:rPr lang="hu-HU" err="1">
                <a:latin typeface="AvenirNext LT Pro Medium"/>
              </a:rPr>
              <a:t>hiperparaméterek</a:t>
            </a:r>
            <a:endParaRPr lang="hu-HU">
              <a:latin typeface="AvenirNext LT Pro Medium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DAA141-103D-4905-B14A-AFDBD5DBE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6705" y="6327419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10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AAB13C5C-EECD-47A8-B018-854544A7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13" y="1994888"/>
            <a:ext cx="4770407" cy="3630224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2C0118CA-361B-435E-8E00-B8B26CDB1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589" y="1993254"/>
            <a:ext cx="4515974" cy="3628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26BD9-8744-40A2-B68F-D28EE73265F8}"/>
              </a:ext>
            </a:extLst>
          </p:cNvPr>
          <p:cNvSpPr txBox="1"/>
          <p:nvPr/>
        </p:nvSpPr>
        <p:spPr>
          <a:xfrm>
            <a:off x="1860331" y="59593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Next LT Pro Medium"/>
              </a:rPr>
              <a:t>A2C</a:t>
            </a:r>
            <a:endParaRPr lang="en-US">
              <a:solidFill>
                <a:schemeClr val="tx2"/>
              </a:solidFill>
              <a:latin typeface="AvenirNext LT Pro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A5801-E548-45AD-B5CE-2B13EEEA01BC}"/>
              </a:ext>
            </a:extLst>
          </p:cNvPr>
          <p:cNvSpPr txBox="1"/>
          <p:nvPr/>
        </p:nvSpPr>
        <p:spPr>
          <a:xfrm>
            <a:off x="7521137" y="59445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AvenirNext LT Pro Medium"/>
                <a:cs typeface="Segoe UI"/>
              </a:rPr>
              <a:t>PPO</a:t>
            </a:r>
          </a:p>
        </p:txBody>
      </p:sp>
    </p:spTree>
    <p:extLst>
      <p:ext uri="{BB962C8B-B14F-4D97-AF65-F5344CB8AC3E}">
        <p14:creationId xmlns:p14="http://schemas.microsoft.com/office/powerpoint/2010/main" val="1450967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>
                <a:latin typeface="AvenirNext LT Pro Medium"/>
              </a:rPr>
              <a:t>Eredmények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3DD73B-8C6E-4400-9905-C4752FE1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latin typeface="AvenirNext LT Pro Medium"/>
              </a:rPr>
              <a:t>Kiértékelés alap</a:t>
            </a:r>
            <a:r>
              <a:rPr lang="hu-HU">
                <a:latin typeface="AvenirNext LT Pro Medium"/>
                <a:ea typeface="+mn-lt"/>
                <a:cs typeface="+mn-lt"/>
              </a:rPr>
              <a:t> </a:t>
            </a:r>
            <a:r>
              <a:rPr lang="hu-HU" err="1">
                <a:latin typeface="AvenirNext LT Pro Medium"/>
                <a:ea typeface="+mn-lt"/>
                <a:cs typeface="+mn-lt"/>
              </a:rPr>
              <a:t>zigzag_dist</a:t>
            </a:r>
            <a:r>
              <a:rPr lang="hu-HU">
                <a:latin typeface="AvenirNext LT Pro Medium"/>
                <a:ea typeface="+mn-lt"/>
                <a:cs typeface="+mn-lt"/>
              </a:rPr>
              <a:t> alapján fixált </a:t>
            </a:r>
            <a:r>
              <a:rPr lang="hu-HU" err="1">
                <a:latin typeface="AvenirNext LT Pro Medium"/>
                <a:ea typeface="+mn-lt"/>
                <a:cs typeface="+mn-lt"/>
              </a:rPr>
              <a:t>learning</a:t>
            </a:r>
            <a:r>
              <a:rPr lang="hu-HU">
                <a:latin typeface="AvenirNext LT Pro Medium"/>
                <a:ea typeface="+mn-lt"/>
                <a:cs typeface="+mn-lt"/>
              </a:rPr>
              <a:t> </a:t>
            </a:r>
            <a:r>
              <a:rPr lang="hu-HU" err="1">
                <a:latin typeface="AvenirNext LT Pro Medium"/>
                <a:ea typeface="+mn-lt"/>
                <a:cs typeface="+mn-lt"/>
              </a:rPr>
              <a:t>rate</a:t>
            </a:r>
            <a:endParaRPr lang="hu-HU" err="1">
              <a:ea typeface="+mn-lt"/>
              <a:cs typeface="+mn-lt"/>
            </a:endParaRPr>
          </a:p>
          <a:p>
            <a:pPr marL="0" indent="0">
              <a:buNone/>
            </a:pPr>
            <a:r>
              <a:rPr lang="hu-HU">
                <a:ea typeface="+mn-lt"/>
                <a:cs typeface="+mn-lt"/>
              </a:rPr>
              <a:t> </a:t>
            </a:r>
            <a:br>
              <a:rPr lang="hu-HU">
                <a:ea typeface="+mn-lt"/>
                <a:cs typeface="+mn-lt"/>
              </a:rPr>
            </a:br>
            <a:endParaRPr lang="hu-HU">
              <a:ea typeface="+mn-lt"/>
              <a:cs typeface="+mn-lt"/>
            </a:endParaRPr>
          </a:p>
          <a:p>
            <a:endParaRPr lang="hu-HU">
              <a:latin typeface="AvenirNext LT Pro Medium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B64D54-0DFD-4D37-9BD4-231D646F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1190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11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9A8C05C9-FAB8-4826-9452-28C249328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324" y="2548425"/>
            <a:ext cx="8008815" cy="34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94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>
                <a:latin typeface="AvenirNext LT Pro Medium"/>
              </a:rPr>
              <a:t>Eredmények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3DD73B-8C6E-4400-9905-C4752FE1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latin typeface="AvenirNext LT Pro Medium"/>
                <a:ea typeface="+mn-lt"/>
                <a:cs typeface="+mn-lt"/>
              </a:rPr>
              <a:t>A2C esetében nincs javulás optimalizáció után</a:t>
            </a:r>
          </a:p>
          <a:p>
            <a:r>
              <a:rPr lang="hu-HU">
                <a:latin typeface="AvenirNext LT Pro Medium"/>
                <a:ea typeface="+mn-lt"/>
                <a:cs typeface="+mn-lt"/>
              </a:rPr>
              <a:t>PPO van javulás optimalizáció után</a:t>
            </a:r>
          </a:p>
          <a:p>
            <a:r>
              <a:rPr lang="hu-HU">
                <a:ea typeface="+mn-lt"/>
                <a:cs typeface="+mn-lt"/>
              </a:rPr>
              <a:t>A2C jobban teljesít az ismeretlen pályán mint a tanult pályán</a:t>
            </a: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pPr marL="0" indent="0">
              <a:buNone/>
            </a:pPr>
            <a:r>
              <a:rPr lang="hu-HU">
                <a:ea typeface="+mn-lt"/>
                <a:cs typeface="+mn-lt"/>
              </a:rPr>
              <a:t> </a:t>
            </a:r>
            <a:br>
              <a:rPr lang="hu-HU">
                <a:ea typeface="+mn-lt"/>
                <a:cs typeface="+mn-lt"/>
              </a:rPr>
            </a:br>
            <a:endParaRPr lang="hu-HU">
              <a:ea typeface="+mn-lt"/>
              <a:cs typeface="+mn-lt"/>
            </a:endParaRPr>
          </a:p>
          <a:p>
            <a:endParaRPr lang="hu-HU">
              <a:latin typeface="AvenirNext LT Pro Medium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B64D54-0DFD-4D37-9BD4-231D646F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1190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12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05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>
                <a:latin typeface="AvenirNext LT Pro Medium"/>
              </a:rPr>
              <a:t>Eredmények - problémák 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3DD73B-8C6E-4400-9905-C4752FE1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hu-HU">
              <a:latin typeface="AvenirNext LT Pro Medium"/>
              <a:ea typeface="+mn-lt"/>
              <a:cs typeface="+mn-lt"/>
            </a:endParaRP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pPr marL="0" indent="0">
              <a:buNone/>
            </a:pPr>
            <a:r>
              <a:rPr lang="hu-HU">
                <a:ea typeface="+mn-lt"/>
                <a:cs typeface="+mn-lt"/>
              </a:rPr>
              <a:t> </a:t>
            </a:r>
            <a:br>
              <a:rPr lang="hu-HU">
                <a:ea typeface="+mn-lt"/>
                <a:cs typeface="+mn-lt"/>
              </a:rPr>
            </a:br>
            <a:endParaRPr lang="hu-HU">
              <a:ea typeface="+mn-lt"/>
              <a:cs typeface="+mn-lt"/>
            </a:endParaRPr>
          </a:p>
          <a:p>
            <a:endParaRPr lang="hu-HU">
              <a:latin typeface="AvenirNext LT Pro Medium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B64D54-0DFD-4D37-9BD4-231D646F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1190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13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Kép 5">
            <a:extLst>
              <a:ext uri="{FF2B5EF4-FFF2-40B4-BE49-F238E27FC236}">
                <a16:creationId xmlns:a16="http://schemas.microsoft.com/office/drawing/2014/main" id="{E055F4CB-3F36-4DF4-BCEB-51C06489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1827213"/>
            <a:ext cx="3997325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3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>
                <a:latin typeface="AvenirNext LT Pro Medium"/>
              </a:rPr>
              <a:t>Eredmények - megoldás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3DD73B-8C6E-4400-9905-C4752FE1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hu-HU">
                <a:latin typeface="AvenirNext LT Pro Medium"/>
                <a:cs typeface="Segoe UI"/>
              </a:rPr>
              <a:t>Eddig csak  </a:t>
            </a:r>
          </a:p>
          <a:p>
            <a:pPr lvl="1"/>
            <a:r>
              <a:rPr lang="hu-HU">
                <a:latin typeface="AvenirNext LT Pro Medium"/>
                <a:ea typeface="+mn-lt"/>
                <a:cs typeface="+mn-lt"/>
              </a:rPr>
              <a:t>Sebesség</a:t>
            </a:r>
          </a:p>
          <a:p>
            <a:pPr lvl="1"/>
            <a:r>
              <a:rPr lang="hu-HU">
                <a:latin typeface="AvenirNext LT Pro Medium"/>
                <a:ea typeface="+mn-lt"/>
                <a:cs typeface="+mn-lt"/>
              </a:rPr>
              <a:t>Szögelfordulás</a:t>
            </a:r>
          </a:p>
          <a:p>
            <a:r>
              <a:rPr lang="hu-HU">
                <a:latin typeface="AvenirNext LT Pro Medium"/>
                <a:ea typeface="+mn-lt"/>
                <a:cs typeface="+mn-lt"/>
              </a:rPr>
              <a:t>Megtett út jutalmazása</a:t>
            </a:r>
          </a:p>
          <a:p>
            <a:r>
              <a:rPr lang="hu-HU">
                <a:latin typeface="AvenirNext LT Pro Medium"/>
                <a:ea typeface="+mn-lt"/>
                <a:cs typeface="+mn-lt"/>
              </a:rPr>
              <a:t>Érzékeny a rendszer az apró változtatásokra</a:t>
            </a: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pPr marL="0" indent="0">
              <a:buNone/>
            </a:pPr>
            <a:r>
              <a:rPr lang="hu-HU">
                <a:ea typeface="+mn-lt"/>
                <a:cs typeface="+mn-lt"/>
              </a:rPr>
              <a:t> </a:t>
            </a:r>
            <a:br>
              <a:rPr lang="hu-HU">
                <a:ea typeface="+mn-lt"/>
                <a:cs typeface="+mn-lt"/>
              </a:rPr>
            </a:br>
            <a:endParaRPr lang="hu-HU">
              <a:ea typeface="+mn-lt"/>
              <a:cs typeface="+mn-lt"/>
            </a:endParaRPr>
          </a:p>
          <a:p>
            <a:endParaRPr lang="hu-HU">
              <a:latin typeface="AvenirNext LT Pro Medium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B64D54-0DFD-4D37-9BD4-231D646F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1190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14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6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>
                <a:latin typeface="AvenirNext LT Pro Medium"/>
              </a:rPr>
              <a:t>Eredmények 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3DD73B-8C6E-4400-9905-C4752FE1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hu-HU">
              <a:latin typeface="AvenirNext LT Pro Medium"/>
              <a:ea typeface="+mn-lt"/>
              <a:cs typeface="+mn-lt"/>
            </a:endParaRP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pPr marL="0" indent="0">
              <a:buNone/>
            </a:pPr>
            <a:r>
              <a:rPr lang="hu-HU">
                <a:ea typeface="+mn-lt"/>
                <a:cs typeface="+mn-lt"/>
              </a:rPr>
              <a:t> </a:t>
            </a:r>
            <a:br>
              <a:rPr lang="hu-HU">
                <a:ea typeface="+mn-lt"/>
                <a:cs typeface="+mn-lt"/>
              </a:rPr>
            </a:br>
            <a:endParaRPr lang="hu-HU">
              <a:ea typeface="+mn-lt"/>
              <a:cs typeface="+mn-lt"/>
            </a:endParaRPr>
          </a:p>
          <a:p>
            <a:endParaRPr lang="hu-HU">
              <a:latin typeface="AvenirNext LT Pro Medium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B64D54-0DFD-4D37-9BD4-231D646F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1190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15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871F1C0-886A-4215-9969-ED652968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175" y="2169423"/>
            <a:ext cx="3675932" cy="366155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4809258-3A23-4D02-86F4-2879D6CE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823" y="2167476"/>
            <a:ext cx="3706633" cy="366350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8616D94-06DB-4A35-8786-B13317F88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26" y="2167027"/>
            <a:ext cx="3640137" cy="3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39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>
                <a:latin typeface="AvenirNext LT Pro Medium"/>
              </a:rPr>
              <a:t>Továbbfejlesztési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3DD73B-8C6E-4400-9905-C4752FE1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hu-HU" sz="3800">
                <a:latin typeface="AvenirNext LT Pro Medium"/>
                <a:ea typeface="+mn-lt"/>
                <a:cs typeface="+mn-lt"/>
              </a:rPr>
              <a:t>Hosszabb optimalizáció alkalmazása</a:t>
            </a:r>
          </a:p>
          <a:p>
            <a:pPr lvl="1"/>
            <a:r>
              <a:rPr lang="hu-HU" sz="3300">
                <a:latin typeface="AvenirNext LT Pro Medium"/>
                <a:ea typeface="+mn-lt"/>
                <a:cs typeface="+mn-lt"/>
              </a:rPr>
              <a:t>Több lépés</a:t>
            </a:r>
          </a:p>
          <a:p>
            <a:pPr lvl="1"/>
            <a:r>
              <a:rPr lang="hu-HU" sz="3300">
                <a:latin typeface="AvenirNext LT Pro Medium"/>
                <a:ea typeface="+mn-lt"/>
                <a:cs typeface="+mn-lt"/>
              </a:rPr>
              <a:t>Több térkép</a:t>
            </a:r>
          </a:p>
          <a:p>
            <a:pPr lvl="1"/>
            <a:r>
              <a:rPr lang="hu-HU" sz="3300">
                <a:latin typeface="AvenirNext LT Pro Medium"/>
                <a:ea typeface="+mn-lt"/>
                <a:cs typeface="+mn-lt"/>
              </a:rPr>
              <a:t>Több algoritmus</a:t>
            </a:r>
          </a:p>
          <a:p>
            <a:r>
              <a:rPr lang="hu-HU" sz="3800">
                <a:latin typeface="AvenirNext LT Pro Medium"/>
                <a:ea typeface="+mn-lt"/>
                <a:cs typeface="+mn-lt"/>
              </a:rPr>
              <a:t>Más kiértékelési módok kipróbálása</a:t>
            </a:r>
          </a:p>
          <a:p>
            <a:r>
              <a:rPr lang="hu-HU" sz="3800">
                <a:ea typeface="+mn-lt"/>
                <a:cs typeface="+mn-lt"/>
              </a:rPr>
              <a:t>AI DO részvétel</a:t>
            </a:r>
            <a:endParaRPr lang="hu-HU" sz="3800">
              <a:latin typeface="AvenirNext LT Pro Medium"/>
              <a:ea typeface="+mn-lt"/>
              <a:cs typeface="+mn-lt"/>
            </a:endParaRPr>
          </a:p>
          <a:p>
            <a:r>
              <a:rPr lang="hu-HU" sz="3800">
                <a:latin typeface="AvenirNext LT Pro Medium"/>
                <a:ea typeface="+mn-lt"/>
                <a:cs typeface="+mn-lt"/>
              </a:rPr>
              <a:t>Valós környezetben történő kipróbálás</a:t>
            </a: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endParaRPr lang="hu-HU">
              <a:latin typeface="AvenirNext LT Pro Medium"/>
              <a:ea typeface="+mn-lt"/>
              <a:cs typeface="+mn-lt"/>
            </a:endParaRPr>
          </a:p>
          <a:p>
            <a:pPr marL="0" indent="0">
              <a:buNone/>
            </a:pPr>
            <a:r>
              <a:rPr lang="hu-HU">
                <a:ea typeface="+mn-lt"/>
                <a:cs typeface="+mn-lt"/>
              </a:rPr>
              <a:t> </a:t>
            </a:r>
            <a:br>
              <a:rPr lang="hu-HU">
                <a:ea typeface="+mn-lt"/>
                <a:cs typeface="+mn-lt"/>
              </a:rPr>
            </a:br>
            <a:endParaRPr lang="hu-HU">
              <a:ea typeface="+mn-lt"/>
              <a:cs typeface="+mn-lt"/>
            </a:endParaRPr>
          </a:p>
          <a:p>
            <a:endParaRPr lang="hu-HU">
              <a:latin typeface="AvenirNext LT Pro Medium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EB64D54-0DFD-4D37-9BD4-231D646F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1190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16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858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643CD6-ED71-4FA1-88E9-111B7A55B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0000"/>
          </a:blip>
          <a:srcRect t="6245" r="-1" b="-1"/>
          <a:stretch/>
        </p:blipFill>
        <p:spPr>
          <a:xfrm>
            <a:off x="-7781" y="4533"/>
            <a:ext cx="12188932" cy="6856614"/>
          </a:xfrm>
          <a:prstGeom prst="rect">
            <a:avLst/>
          </a:prstGeom>
        </p:spPr>
      </p:pic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A77254F-B43E-4E02-8167-B7CB7B02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198" y="1353511"/>
            <a:ext cx="8773160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hu-HU" sz="6600" kern="1200">
                <a:solidFill>
                  <a:srgbClr val="FFFFFF"/>
                </a:solidFill>
                <a:latin typeface="AvenirNext LT Pro Medium" panose="020B0504020202020204"/>
              </a:rPr>
              <a:t>Köszönjük a figyelmet!</a:t>
            </a:r>
            <a:endParaRPr lang="en-US" sz="6600" kern="1200">
              <a:solidFill>
                <a:srgbClr val="FFFFFF"/>
              </a:solidFill>
              <a:latin typeface="AvenirNext LT Pro Medium" panose="020B0504020202020204"/>
            </a:endParaRPr>
          </a:p>
        </p:txBody>
      </p:sp>
      <p:grpSp>
        <p:nvGrpSpPr>
          <p:cNvPr id="74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83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venirNext LT Pro Medium"/>
              </a:rPr>
              <a:t>A feladat bemutatása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3DD73B-8C6E-4400-9905-C4752FE1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015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err="1">
                <a:latin typeface="AvenirNext LT Pro Medium"/>
              </a:rPr>
              <a:t>Duckietown</a:t>
            </a:r>
            <a:r>
              <a:rPr lang="hu-HU">
                <a:latin typeface="AvenirNext LT Pro Medium"/>
              </a:rPr>
              <a:t>:</a:t>
            </a:r>
          </a:p>
          <a:p>
            <a:pPr lvl="1"/>
            <a:r>
              <a:rPr lang="hu-HU">
                <a:latin typeface="AvenirNext LT Pro Medium"/>
              </a:rPr>
              <a:t>Szimulátor (</a:t>
            </a:r>
            <a:r>
              <a:rPr lang="hu-HU" err="1">
                <a:latin typeface="AvenirNext LT Pro Medium"/>
              </a:rPr>
              <a:t>gym-duckietown</a:t>
            </a:r>
            <a:r>
              <a:rPr lang="hu-HU">
                <a:latin typeface="AvenirNext LT Pro Medium"/>
              </a:rPr>
              <a:t>)</a:t>
            </a:r>
          </a:p>
          <a:p>
            <a:pPr lvl="1"/>
            <a:r>
              <a:rPr lang="hu-HU">
                <a:latin typeface="AvenirNext LT Pro Medium"/>
              </a:rPr>
              <a:t>Valós környezet</a:t>
            </a:r>
          </a:p>
          <a:p>
            <a:pPr lvl="1"/>
            <a:r>
              <a:rPr lang="hu-HU">
                <a:latin typeface="AvenirNext LT Pro Medium"/>
              </a:rPr>
              <a:t>Kihívások: LF, LFV, LFI, LFVI</a:t>
            </a:r>
          </a:p>
          <a:p>
            <a:r>
              <a:rPr lang="hu-HU">
                <a:latin typeface="AvenirNext LT Pro Medium"/>
              </a:rPr>
              <a:t>End-</a:t>
            </a:r>
            <a:r>
              <a:rPr lang="hu-HU" err="1">
                <a:latin typeface="AvenirNext LT Pro Medium"/>
              </a:rPr>
              <a:t>to</a:t>
            </a:r>
            <a:r>
              <a:rPr lang="hu-HU">
                <a:latin typeface="AvenirNext LT Pro Medium"/>
              </a:rPr>
              <a:t>-end módszer:</a:t>
            </a:r>
          </a:p>
          <a:p>
            <a:pPr lvl="1"/>
            <a:r>
              <a:rPr lang="hu-HU">
                <a:latin typeface="AvenirNext LT Pro Medium"/>
              </a:rPr>
              <a:t>Input: kamerakép</a:t>
            </a:r>
          </a:p>
          <a:p>
            <a:pPr lvl="1"/>
            <a:r>
              <a:rPr lang="hu-HU">
                <a:latin typeface="AvenirNext LT Pro Medium"/>
              </a:rPr>
              <a:t>Output: keréksebességek</a:t>
            </a:r>
          </a:p>
          <a:p>
            <a:pPr lvl="1"/>
            <a:endParaRPr lang="hu-HU">
              <a:latin typeface="AvenirNext LT Pro Medium"/>
            </a:endParaRPr>
          </a:p>
          <a:p>
            <a:endParaRPr lang="hu-HU">
              <a:latin typeface="AvenirNext LT Pro Medium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641DCEB-03A4-417A-9F98-7DD4601D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10312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2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0" name="Kép 9" descr="A képen padló látható&#10;&#10;Automatikusan generált leírás">
            <a:extLst>
              <a:ext uri="{FF2B5EF4-FFF2-40B4-BE49-F238E27FC236}">
                <a16:creationId xmlns:a16="http://schemas.microsoft.com/office/drawing/2014/main" id="{2FD7C21A-CA02-4C3B-A352-B473FB522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03" y="528972"/>
            <a:ext cx="3738367" cy="2803776"/>
          </a:xfrm>
          <a:prstGeom prst="rect">
            <a:avLst/>
          </a:prstGeom>
        </p:spPr>
      </p:pic>
      <p:pic>
        <p:nvPicPr>
          <p:cNvPr id="14" name="Kép 13" descr="A képen beltéri, padló, játék, több látható&#10;&#10;Automatikusan generált leírás">
            <a:extLst>
              <a:ext uri="{FF2B5EF4-FFF2-40B4-BE49-F238E27FC236}">
                <a16:creationId xmlns:a16="http://schemas.microsoft.com/office/drawing/2014/main" id="{DD0CFEC2-573A-49B6-B571-0B8DFF181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02" y="3655094"/>
            <a:ext cx="3738367" cy="280690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CC3C1056-3291-4664-B78F-D95D9E17180E}"/>
              </a:ext>
            </a:extLst>
          </p:cNvPr>
          <p:cNvSpPr txBox="1"/>
          <p:nvPr/>
        </p:nvSpPr>
        <p:spPr>
          <a:xfrm>
            <a:off x="7740500" y="3285581"/>
            <a:ext cx="3755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>
                <a:solidFill>
                  <a:schemeClr val="tx2"/>
                </a:solidFill>
                <a:latin typeface="AvenirNext LT Pro Medium"/>
              </a:rPr>
              <a:t>Forrás: https://github.com/duckietown/gym-duckietown </a:t>
            </a:r>
            <a:endParaRPr lang="hu-HU" sz="160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3217CF0-4B1D-4133-A4D1-7927A0AC5582}"/>
              </a:ext>
            </a:extLst>
          </p:cNvPr>
          <p:cNvSpPr txBox="1"/>
          <p:nvPr/>
        </p:nvSpPr>
        <p:spPr>
          <a:xfrm>
            <a:off x="7740502" y="6403755"/>
            <a:ext cx="383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>
                <a:solidFill>
                  <a:schemeClr val="tx2"/>
                </a:solidFill>
                <a:latin typeface="AvenirNext LT Pro Medium"/>
              </a:rPr>
              <a:t>Forrás: https://robohub.org/the-ai-driving-olympics-the-duckies-go-to-nips/ </a:t>
            </a:r>
            <a:endParaRPr lang="hu-HU" sz="1600"/>
          </a:p>
        </p:txBody>
      </p:sp>
    </p:spTree>
    <p:extLst>
      <p:ext uri="{BB962C8B-B14F-4D97-AF65-F5344CB8AC3E}">
        <p14:creationId xmlns:p14="http://schemas.microsoft.com/office/powerpoint/2010/main" val="298493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venirNext LT Pro Medium"/>
              </a:rPr>
              <a:t>Megerősítéses tanulás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3DD73B-8C6E-4400-9905-C4752FE1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0153" cy="4351338"/>
          </a:xfrm>
        </p:spPr>
        <p:txBody>
          <a:bodyPr/>
          <a:lstStyle/>
          <a:p>
            <a:r>
              <a:rPr lang="hu-HU">
                <a:latin typeface="AvenirNext LT Pro Medium"/>
              </a:rPr>
              <a:t>RL folyamat:</a:t>
            </a:r>
          </a:p>
          <a:p>
            <a:pPr lvl="1"/>
            <a:r>
              <a:rPr lang="hu-HU">
                <a:latin typeface="AvenirNext LT Pro Medium"/>
              </a:rPr>
              <a:t>Ágens – Környezet</a:t>
            </a:r>
          </a:p>
          <a:p>
            <a:pPr lvl="1"/>
            <a:r>
              <a:rPr lang="hu-HU">
                <a:latin typeface="AvenirNext LT Pro Medium"/>
              </a:rPr>
              <a:t>Állapot</a:t>
            </a:r>
          </a:p>
          <a:p>
            <a:pPr lvl="1"/>
            <a:r>
              <a:rPr lang="hu-HU">
                <a:latin typeface="AvenirNext LT Pro Medium"/>
              </a:rPr>
              <a:t>Jutalom</a:t>
            </a:r>
          </a:p>
          <a:p>
            <a:pPr lvl="1"/>
            <a:r>
              <a:rPr lang="hu-HU">
                <a:latin typeface="AvenirNext LT Pro Medium"/>
              </a:rPr>
              <a:t>Cél: várható jutalom maximalizálása</a:t>
            </a:r>
          </a:p>
          <a:p>
            <a:r>
              <a:rPr lang="hu-HU">
                <a:latin typeface="AvenirNext LT Pro Medium"/>
              </a:rPr>
              <a:t>Folytonos cselekvések</a:t>
            </a:r>
          </a:p>
          <a:p>
            <a:pPr lvl="1"/>
            <a:r>
              <a:rPr lang="hu-HU">
                <a:latin typeface="AvenirNext LT Pro Medium"/>
              </a:rPr>
              <a:t>Stabil irányítás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FFD8C3F-96F2-413C-AE38-7C628019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10312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3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621076C1-10F5-466E-A949-7103D791A6CB}"/>
              </a:ext>
            </a:extLst>
          </p:cNvPr>
          <p:cNvGrpSpPr/>
          <p:nvPr/>
        </p:nvGrpSpPr>
        <p:grpSpPr>
          <a:xfrm>
            <a:off x="6281408" y="2188266"/>
            <a:ext cx="5334000" cy="2334399"/>
            <a:chOff x="5836231" y="2188266"/>
            <a:chExt cx="5334000" cy="2334399"/>
          </a:xfrm>
        </p:grpSpPr>
        <p:pic>
          <p:nvPicPr>
            <p:cNvPr id="6" name="Kép 5">
              <a:extLst>
                <a:ext uri="{FF2B5EF4-FFF2-40B4-BE49-F238E27FC236}">
                  <a16:creationId xmlns:a16="http://schemas.microsoft.com/office/drawing/2014/main" id="{4D5ED419-027D-4CB6-8FBB-54E82463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231" y="2188266"/>
              <a:ext cx="5334000" cy="2057400"/>
            </a:xfrm>
            <a:prstGeom prst="rect">
              <a:avLst/>
            </a:prstGeom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B2E1A886-BF6E-4296-BC0D-FD90803B9638}"/>
                </a:ext>
              </a:extLst>
            </p:cNvPr>
            <p:cNvSpPr txBox="1"/>
            <p:nvPr/>
          </p:nvSpPr>
          <p:spPr>
            <a:xfrm>
              <a:off x="5836231" y="4245666"/>
              <a:ext cx="50994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200">
                  <a:solidFill>
                    <a:schemeClr val="tx2"/>
                  </a:solidFill>
                  <a:latin typeface="AvenirNext LT Pro Medium"/>
                </a:rPr>
                <a:t>Forrás: https://towardsdatascience.com/reinforcement-learning-79ffd92886a7</a:t>
              </a:r>
              <a:endParaRPr lang="hu-HU" sz="1000"/>
            </a:p>
          </p:txBody>
        </p:sp>
      </p:grpSp>
    </p:spTree>
    <p:extLst>
      <p:ext uri="{BB962C8B-B14F-4D97-AF65-F5344CB8AC3E}">
        <p14:creationId xmlns:p14="http://schemas.microsoft.com/office/powerpoint/2010/main" val="121284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venirNext LT Pro Medium"/>
              </a:rPr>
              <a:t>Megfigyelések</a:t>
            </a:r>
          </a:p>
        </p:txBody>
      </p:sp>
      <p:pic>
        <p:nvPicPr>
          <p:cNvPr id="6" name="Tartalom helye 5" descr="A képen szöveg, fű, út látható&#10;&#10;Automatikusan generált leírás">
            <a:extLst>
              <a:ext uri="{FF2B5EF4-FFF2-40B4-BE49-F238E27FC236}">
                <a16:creationId xmlns:a16="http://schemas.microsoft.com/office/drawing/2014/main" id="{5F25C5C4-4F91-425F-ACAD-2D6D9A686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1" y="2622885"/>
            <a:ext cx="2711114" cy="2033335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69C21F3-5B2D-4B8C-8ABD-9B69AFFE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23308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4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Kép 7" descr="A képen szöveg, fű, út látható&#10;&#10;Automatikusan generált leírás">
            <a:extLst>
              <a:ext uri="{FF2B5EF4-FFF2-40B4-BE49-F238E27FC236}">
                <a16:creationId xmlns:a16="http://schemas.microsoft.com/office/drawing/2014/main" id="{D9744DEE-E8D2-4FFA-B621-7D2207711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993" y="3068372"/>
            <a:ext cx="2100889" cy="1142359"/>
          </a:xfrm>
          <a:prstGeom prst="rect">
            <a:avLst/>
          </a:prstGeom>
        </p:spPr>
      </p:pic>
      <p:pic>
        <p:nvPicPr>
          <p:cNvPr id="14" name="Kép 13" descr="A képen szöveg, út, jelenet, autópálya látható&#10;&#10;Automatikusan generált leírás">
            <a:extLst>
              <a:ext uri="{FF2B5EF4-FFF2-40B4-BE49-F238E27FC236}">
                <a16:creationId xmlns:a16="http://schemas.microsoft.com/office/drawing/2014/main" id="{77FDE431-3D55-4FFC-9352-3C1420727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01" y="1696513"/>
            <a:ext cx="2009335" cy="1136531"/>
          </a:xfrm>
          <a:prstGeom prst="rect">
            <a:avLst/>
          </a:prstGeom>
        </p:spPr>
      </p:pic>
      <p:pic>
        <p:nvPicPr>
          <p:cNvPr id="16" name="Kép 15" descr="A képen jelenet, lézer látható&#10;&#10;Automatikusan generált leírás">
            <a:extLst>
              <a:ext uri="{FF2B5EF4-FFF2-40B4-BE49-F238E27FC236}">
                <a16:creationId xmlns:a16="http://schemas.microsoft.com/office/drawing/2014/main" id="{1A8AFCC5-E2CC-47A8-9922-3F56F1B78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88" y="4340948"/>
            <a:ext cx="2009335" cy="1086297"/>
          </a:xfrm>
          <a:prstGeom prst="rect">
            <a:avLst/>
          </a:prstGeom>
        </p:spPr>
      </p:pic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71CED6EB-2AD1-4812-B2E3-0718B5A05F67}"/>
              </a:ext>
            </a:extLst>
          </p:cNvPr>
          <p:cNvGrpSpPr/>
          <p:nvPr/>
        </p:nvGrpSpPr>
        <p:grpSpPr>
          <a:xfrm>
            <a:off x="9773414" y="1577568"/>
            <a:ext cx="2256158" cy="1453283"/>
            <a:chOff x="9821542" y="1577568"/>
            <a:chExt cx="2256158" cy="1453283"/>
          </a:xfrm>
        </p:grpSpPr>
        <p:pic>
          <p:nvPicPr>
            <p:cNvPr id="12" name="Kép 11" descr="A képen szöveg, út, jelenet, aszfalt látható&#10;&#10;Automatikusan generált leírás">
              <a:extLst>
                <a:ext uri="{FF2B5EF4-FFF2-40B4-BE49-F238E27FC236}">
                  <a16:creationId xmlns:a16="http://schemas.microsoft.com/office/drawing/2014/main" id="{882E7AE6-49AB-46E2-8C54-0A062A76A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344" y="1906440"/>
              <a:ext cx="1951356" cy="1124411"/>
            </a:xfrm>
            <a:prstGeom prst="rect">
              <a:avLst/>
            </a:prstGeom>
          </p:spPr>
        </p:pic>
        <p:pic>
          <p:nvPicPr>
            <p:cNvPr id="17" name="Kép 16" descr="A képen szöveg, út, jelenet, aszfalt látható&#10;&#10;Automatikusan generált leírás">
              <a:extLst>
                <a:ext uri="{FF2B5EF4-FFF2-40B4-BE49-F238E27FC236}">
                  <a16:creationId xmlns:a16="http://schemas.microsoft.com/office/drawing/2014/main" id="{19C21F16-9929-4896-9A95-B82DCFDA7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9385" y="1750436"/>
              <a:ext cx="1951356" cy="1124411"/>
            </a:xfrm>
            <a:prstGeom prst="rect">
              <a:avLst/>
            </a:prstGeom>
          </p:spPr>
        </p:pic>
        <p:pic>
          <p:nvPicPr>
            <p:cNvPr id="18" name="Kép 17" descr="A képen szöveg, út, jelenet, aszfalt látható&#10;&#10;Automatikusan generált leírás">
              <a:extLst>
                <a:ext uri="{FF2B5EF4-FFF2-40B4-BE49-F238E27FC236}">
                  <a16:creationId xmlns:a16="http://schemas.microsoft.com/office/drawing/2014/main" id="{D6BAD7AC-65E2-4420-819D-E159C12BB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1542" y="1577568"/>
              <a:ext cx="1951356" cy="1124411"/>
            </a:xfrm>
            <a:prstGeom prst="rect">
              <a:avLst/>
            </a:prstGeom>
          </p:spPr>
        </p:pic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5DB2D231-7154-44B9-8238-67DA20F7F0D2}"/>
              </a:ext>
            </a:extLst>
          </p:cNvPr>
          <p:cNvGrpSpPr/>
          <p:nvPr/>
        </p:nvGrpSpPr>
        <p:grpSpPr>
          <a:xfrm>
            <a:off x="9666302" y="4132377"/>
            <a:ext cx="2429756" cy="1500235"/>
            <a:chOff x="9647944" y="4030113"/>
            <a:chExt cx="2429756" cy="1500235"/>
          </a:xfrm>
        </p:grpSpPr>
        <p:pic>
          <p:nvPicPr>
            <p:cNvPr id="10" name="Kép 9" descr="A képen szöveg, jelenet, lézer látható&#10;&#10;Automatikusan generált leírás">
              <a:extLst>
                <a:ext uri="{FF2B5EF4-FFF2-40B4-BE49-F238E27FC236}">
                  <a16:creationId xmlns:a16="http://schemas.microsoft.com/office/drawing/2014/main" id="{C4B346B7-6482-44AB-A88A-9D2B3ED25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6810" y="4371015"/>
              <a:ext cx="2100890" cy="1159333"/>
            </a:xfrm>
            <a:prstGeom prst="rect">
              <a:avLst/>
            </a:prstGeom>
          </p:spPr>
        </p:pic>
        <p:pic>
          <p:nvPicPr>
            <p:cNvPr id="19" name="Kép 18" descr="A képen szöveg, jelenet, lézer látható&#10;&#10;Automatikusan generált leírás">
              <a:extLst>
                <a:ext uri="{FF2B5EF4-FFF2-40B4-BE49-F238E27FC236}">
                  <a16:creationId xmlns:a16="http://schemas.microsoft.com/office/drawing/2014/main" id="{E222EB7B-0D7A-40DC-A260-4A2CFDF4B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0394" y="4202167"/>
              <a:ext cx="2100890" cy="1159333"/>
            </a:xfrm>
            <a:prstGeom prst="rect">
              <a:avLst/>
            </a:prstGeom>
          </p:spPr>
        </p:pic>
        <p:pic>
          <p:nvPicPr>
            <p:cNvPr id="20" name="Kép 19" descr="A képen szöveg, jelenet, lézer látható&#10;&#10;Automatikusan generált leírás">
              <a:extLst>
                <a:ext uri="{FF2B5EF4-FFF2-40B4-BE49-F238E27FC236}">
                  <a16:creationId xmlns:a16="http://schemas.microsoft.com/office/drawing/2014/main" id="{46CDD91C-2DB1-4D38-8406-8D95FEE95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944" y="4030113"/>
              <a:ext cx="2100890" cy="1159333"/>
            </a:xfrm>
            <a:prstGeom prst="rect">
              <a:avLst/>
            </a:prstGeom>
          </p:spPr>
        </p:pic>
      </p:grpSp>
      <p:sp>
        <p:nvSpPr>
          <p:cNvPr id="23" name="Nyíl: jobbra mutató 22">
            <a:extLst>
              <a:ext uri="{FF2B5EF4-FFF2-40B4-BE49-F238E27FC236}">
                <a16:creationId xmlns:a16="http://schemas.microsoft.com/office/drawing/2014/main" id="{2CBC9D41-B43F-4836-B17E-BEB234D130CD}"/>
              </a:ext>
            </a:extLst>
          </p:cNvPr>
          <p:cNvSpPr/>
          <p:nvPr/>
        </p:nvSpPr>
        <p:spPr>
          <a:xfrm>
            <a:off x="3161621" y="3367331"/>
            <a:ext cx="576776" cy="6627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Nyíl: jobbra mutató 23">
            <a:extLst>
              <a:ext uri="{FF2B5EF4-FFF2-40B4-BE49-F238E27FC236}">
                <a16:creationId xmlns:a16="http://schemas.microsoft.com/office/drawing/2014/main" id="{74A14E0D-5F23-4760-9C70-4D9F90BCA027}"/>
              </a:ext>
            </a:extLst>
          </p:cNvPr>
          <p:cNvSpPr/>
          <p:nvPr/>
        </p:nvSpPr>
        <p:spPr>
          <a:xfrm>
            <a:off x="9034337" y="1933387"/>
            <a:ext cx="576776" cy="6627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Nyíl: jobbra mutató 24">
            <a:extLst>
              <a:ext uri="{FF2B5EF4-FFF2-40B4-BE49-F238E27FC236}">
                <a16:creationId xmlns:a16="http://schemas.microsoft.com/office/drawing/2014/main" id="{017ADD2C-97D4-4BE5-AEC9-DB5B9008796E}"/>
              </a:ext>
            </a:extLst>
          </p:cNvPr>
          <p:cNvSpPr/>
          <p:nvPr/>
        </p:nvSpPr>
        <p:spPr>
          <a:xfrm>
            <a:off x="9022507" y="4552705"/>
            <a:ext cx="576776" cy="6627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Nyíl: jobbra mutató 25">
            <a:extLst>
              <a:ext uri="{FF2B5EF4-FFF2-40B4-BE49-F238E27FC236}">
                <a16:creationId xmlns:a16="http://schemas.microsoft.com/office/drawing/2014/main" id="{EB1C2734-DE65-4429-A6E7-E941E3FAE5A4}"/>
              </a:ext>
            </a:extLst>
          </p:cNvPr>
          <p:cNvSpPr/>
          <p:nvPr/>
        </p:nvSpPr>
        <p:spPr>
          <a:xfrm rot="19548838">
            <a:off x="6103773" y="2501653"/>
            <a:ext cx="576776" cy="6627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Nyíl: jobbra mutató 26">
            <a:extLst>
              <a:ext uri="{FF2B5EF4-FFF2-40B4-BE49-F238E27FC236}">
                <a16:creationId xmlns:a16="http://schemas.microsoft.com/office/drawing/2014/main" id="{CDA6BB4C-600D-4273-BA99-6B024E8361DA}"/>
              </a:ext>
            </a:extLst>
          </p:cNvPr>
          <p:cNvSpPr/>
          <p:nvPr/>
        </p:nvSpPr>
        <p:spPr>
          <a:xfrm rot="2018455">
            <a:off x="6104859" y="4068029"/>
            <a:ext cx="576776" cy="66278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C088B40A-AA45-4F54-845A-77181530E3E6}"/>
              </a:ext>
            </a:extLst>
          </p:cNvPr>
          <p:cNvSpPr txBox="1"/>
          <p:nvPr/>
        </p:nvSpPr>
        <p:spPr>
          <a:xfrm>
            <a:off x="600557" y="4768490"/>
            <a:ext cx="216790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2400">
                <a:solidFill>
                  <a:schemeClr val="tx2"/>
                </a:solidFill>
                <a:latin typeface="AvenirNext LT Pro Medium"/>
              </a:rPr>
              <a:t>RGB (480 x 640)</a:t>
            </a:r>
            <a:endParaRPr lang="hu-HU" sz="1600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173EBDBB-F918-46A4-81EE-FEC16E38329C}"/>
              </a:ext>
            </a:extLst>
          </p:cNvPr>
          <p:cNvSpPr txBox="1"/>
          <p:nvPr/>
        </p:nvSpPr>
        <p:spPr>
          <a:xfrm>
            <a:off x="3975977" y="4306825"/>
            <a:ext cx="185691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noProof="0">
                <a:ln>
                  <a:noFill/>
                </a:ln>
                <a:solidFill>
                  <a:srgbClr val="1B3026"/>
                </a:solidFill>
                <a:effectLst/>
                <a:uLnTx/>
                <a:uFillTx/>
                <a:latin typeface="AvenirNext LT Pro Medium"/>
                <a:ea typeface="+mn-ea"/>
                <a:cs typeface="+mn-cs"/>
              </a:rPr>
              <a:t>RGB (60 x 84)</a:t>
            </a:r>
            <a:endParaRPr kumimoji="0" lang="hu-HU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5FF9734C-AA06-4A17-8F07-7098514B8415}"/>
              </a:ext>
            </a:extLst>
          </p:cNvPr>
          <p:cNvSpPr txBox="1"/>
          <p:nvPr/>
        </p:nvSpPr>
        <p:spPr>
          <a:xfrm>
            <a:off x="6713539" y="2889376"/>
            <a:ext cx="229043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2400">
                <a:solidFill>
                  <a:srgbClr val="1B3026"/>
                </a:solidFill>
                <a:latin typeface="AvenirNext LT Pro Medium"/>
              </a:rPr>
              <a:t>Szürkeárnyalatos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2D4BA6BC-B69F-40F8-9F0F-A0CACF5EF91E}"/>
              </a:ext>
            </a:extLst>
          </p:cNvPr>
          <p:cNvSpPr txBox="1"/>
          <p:nvPr/>
        </p:nvSpPr>
        <p:spPr>
          <a:xfrm>
            <a:off x="10660951" y="3116147"/>
            <a:ext cx="54213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2400">
                <a:solidFill>
                  <a:srgbClr val="1B3026"/>
                </a:solidFill>
                <a:latin typeface="AvenirNext LT Pro Medium"/>
              </a:rPr>
              <a:t>x 3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3BC20E56-049D-48B5-99AD-35342AFAA414}"/>
              </a:ext>
            </a:extLst>
          </p:cNvPr>
          <p:cNvSpPr txBox="1"/>
          <p:nvPr/>
        </p:nvSpPr>
        <p:spPr>
          <a:xfrm>
            <a:off x="7000574" y="5483609"/>
            <a:ext cx="171636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2400">
                <a:solidFill>
                  <a:srgbClr val="1B3026"/>
                </a:solidFill>
                <a:latin typeface="AvenirNext LT Pro Medium"/>
              </a:rPr>
              <a:t>Szegmentált</a:t>
            </a:r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37B81EEC-477E-4657-AEFD-CFDB479B0DF4}"/>
              </a:ext>
            </a:extLst>
          </p:cNvPr>
          <p:cNvSpPr txBox="1"/>
          <p:nvPr/>
        </p:nvSpPr>
        <p:spPr>
          <a:xfrm>
            <a:off x="10660951" y="5714442"/>
            <a:ext cx="54213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hu-HU" sz="2400">
                <a:solidFill>
                  <a:srgbClr val="1B3026"/>
                </a:solidFill>
                <a:latin typeface="AvenirNext LT Pro Medium"/>
              </a:rPr>
              <a:t>x 3</a:t>
            </a:r>
          </a:p>
        </p:txBody>
      </p:sp>
    </p:spTree>
    <p:extLst>
      <p:ext uri="{BB962C8B-B14F-4D97-AF65-F5344CB8AC3E}">
        <p14:creationId xmlns:p14="http://schemas.microsoft.com/office/powerpoint/2010/main" val="203522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venirNext LT Pro Medium"/>
              </a:rPr>
              <a:t>Akciók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3DD73B-8C6E-4400-9905-C4752FE1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0704" cy="4351338"/>
          </a:xfrm>
        </p:spPr>
        <p:txBody>
          <a:bodyPr/>
          <a:lstStyle/>
          <a:p>
            <a:r>
              <a:rPr lang="hu-HU">
                <a:latin typeface="AvenirNext LT Pro Medium"/>
              </a:rPr>
              <a:t>Kerék sebesség fékezéssel</a:t>
            </a:r>
          </a:p>
          <a:p>
            <a:pPr lvl="1"/>
            <a:r>
              <a:rPr lang="hu-HU">
                <a:latin typeface="AvenirNext LT Pro Medium"/>
              </a:rPr>
              <a:t>Vektor: jobb és bal kerék sebessége</a:t>
            </a:r>
          </a:p>
          <a:p>
            <a:pPr lvl="1"/>
            <a:r>
              <a:rPr lang="hu-HU">
                <a:latin typeface="AvenirNext LT Pro Medium"/>
              </a:rPr>
              <a:t>Csak pozitív sebességek (0…1)</a:t>
            </a:r>
          </a:p>
          <a:p>
            <a:pPr lvl="1"/>
            <a:r>
              <a:rPr lang="hu-HU">
                <a:latin typeface="AvenirNext LT Pro Medium"/>
              </a:rPr>
              <a:t>Fékezés: gyors haladást erősíti</a:t>
            </a:r>
          </a:p>
          <a:p>
            <a:r>
              <a:rPr lang="hu-HU">
                <a:latin typeface="AvenirNext LT Pro Medium"/>
              </a:rPr>
              <a:t>Kormányzás</a:t>
            </a:r>
          </a:p>
          <a:p>
            <a:pPr lvl="1"/>
            <a:r>
              <a:rPr lang="hu-HU">
                <a:latin typeface="AvenirNext LT Pro Medium"/>
              </a:rPr>
              <a:t>Skalár (-1…1)</a:t>
            </a:r>
          </a:p>
          <a:p>
            <a:pPr lvl="1"/>
            <a:r>
              <a:rPr lang="hu-HU">
                <a:latin typeface="AvenirNext LT Pro Medium"/>
              </a:rPr>
              <a:t>Köztes értékek: lineáris interpoláció</a:t>
            </a:r>
          </a:p>
          <a:p>
            <a:pPr lvl="1"/>
            <a:r>
              <a:rPr lang="hu-HU">
                <a:latin typeface="AvenirNext LT Pro Medium"/>
              </a:rPr>
              <a:t>Maximális sebesség minden kanyarodási értékre</a:t>
            </a:r>
          </a:p>
          <a:p>
            <a:pPr lvl="1"/>
            <a:endParaRPr lang="hu-HU">
              <a:latin typeface="AvenirNext LT Pro Medium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69C21F3-5B2D-4B8C-8ABD-9B69AFFE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23308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5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4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latin typeface="AvenirNext LT Pro Medium"/>
              </a:rPr>
              <a:t>Jutalmak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3DD73B-8C6E-4400-9905-C4752FE1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53252" cy="4862808"/>
          </a:xfrm>
        </p:spPr>
        <p:txBody>
          <a:bodyPr>
            <a:normAutofit/>
          </a:bodyPr>
          <a:lstStyle/>
          <a:p>
            <a:r>
              <a:rPr lang="hu-HU">
                <a:latin typeface="AvenirNext LT Pro Medium"/>
              </a:rPr>
              <a:t>Megtett út alapján</a:t>
            </a:r>
          </a:p>
          <a:p>
            <a:pPr lvl="1"/>
            <a:r>
              <a:rPr lang="hu-HU">
                <a:latin typeface="AvenirNext LT Pro Medium"/>
              </a:rPr>
              <a:t>Csak longitudinális mozgás</a:t>
            </a:r>
          </a:p>
          <a:p>
            <a:pPr lvl="1"/>
            <a:r>
              <a:rPr lang="hu-HU">
                <a:latin typeface="AvenirNext LT Pro Medium"/>
              </a:rPr>
              <a:t>Csak a jobb oldali sávban</a:t>
            </a:r>
          </a:p>
          <a:p>
            <a:r>
              <a:rPr lang="hu-HU">
                <a:latin typeface="AvenirNext LT Pro Medium"/>
              </a:rPr>
              <a:t>Orientáció alapján</a:t>
            </a:r>
          </a:p>
          <a:p>
            <a:pPr lvl="1"/>
            <a:r>
              <a:rPr lang="hu-HU">
                <a:latin typeface="AvenirNext LT Pro Medium"/>
              </a:rPr>
              <a:t>Jobb sáv középvonalával bezárt szög</a:t>
            </a:r>
          </a:p>
          <a:p>
            <a:pPr lvl="1"/>
            <a:r>
              <a:rPr lang="hu-HU">
                <a:latin typeface="AvenirNext LT Pro Medium"/>
              </a:rPr>
              <a:t>Laterális távolság alapján</a:t>
            </a:r>
          </a:p>
          <a:p>
            <a:r>
              <a:rPr lang="hu-HU">
                <a:latin typeface="AvenirNext LT Pro Medium"/>
              </a:rPr>
              <a:t>Sebesség alapján</a:t>
            </a:r>
          </a:p>
          <a:p>
            <a:pPr lvl="1"/>
            <a:r>
              <a:rPr lang="hu-HU">
                <a:latin typeface="AvenirNext LT Pro Medium"/>
              </a:rPr>
              <a:t>A leggyorsabb kerék sebessége</a:t>
            </a:r>
          </a:p>
          <a:p>
            <a:pPr lvl="1"/>
            <a:r>
              <a:rPr lang="hu-HU">
                <a:latin typeface="AvenirNext LT Pro Medium"/>
              </a:rPr>
              <a:t>Egyenes és kanyarodó szakaszra egyformán jó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69C21F3-5B2D-4B8C-8ABD-9B69AFFE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23308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6</a:t>
            </a:fld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1551540B-26C3-4DDF-B12D-B68097A28E53}"/>
              </a:ext>
            </a:extLst>
          </p:cNvPr>
          <p:cNvGrpSpPr/>
          <p:nvPr/>
        </p:nvGrpSpPr>
        <p:grpSpPr>
          <a:xfrm>
            <a:off x="6454214" y="1825625"/>
            <a:ext cx="5392218" cy="3482556"/>
            <a:chOff x="5400108" y="1690688"/>
            <a:chExt cx="6079128" cy="4101931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C6FFFBCA-32FC-4CEC-BE03-9A636E7D5A52}"/>
                </a:ext>
              </a:extLst>
            </p:cNvPr>
            <p:cNvSpPr/>
            <p:nvPr/>
          </p:nvSpPr>
          <p:spPr>
            <a:xfrm>
              <a:off x="5883757" y="1690688"/>
              <a:ext cx="5111830" cy="410193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076391C-3364-49FF-A62C-B80CE3F9A1DD}"/>
                </a:ext>
              </a:extLst>
            </p:cNvPr>
            <p:cNvSpPr/>
            <p:nvPr/>
          </p:nvSpPr>
          <p:spPr>
            <a:xfrm>
              <a:off x="5400108" y="1690688"/>
              <a:ext cx="483649" cy="4101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ADC60D3D-B422-4D0D-9C7C-479DA4341A6B}"/>
                </a:ext>
              </a:extLst>
            </p:cNvPr>
            <p:cNvSpPr/>
            <p:nvPr/>
          </p:nvSpPr>
          <p:spPr>
            <a:xfrm>
              <a:off x="10995587" y="1690688"/>
              <a:ext cx="483649" cy="4101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CFFE9B45-B317-48FE-848C-5BE0A9E700F7}"/>
                </a:ext>
              </a:extLst>
            </p:cNvPr>
            <p:cNvSpPr/>
            <p:nvPr/>
          </p:nvSpPr>
          <p:spPr>
            <a:xfrm>
              <a:off x="8197847" y="1690688"/>
              <a:ext cx="483649" cy="4101931"/>
            </a:xfrm>
            <a:prstGeom prst="rect">
              <a:avLst/>
            </a:prstGeom>
            <a:solidFill>
              <a:srgbClr val="FFCC00"/>
            </a:solidFill>
            <a:ln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707AFF65-EDCA-4C11-A498-F120550F000E}"/>
                </a:ext>
              </a:extLst>
            </p:cNvPr>
            <p:cNvSpPr/>
            <p:nvPr/>
          </p:nvSpPr>
          <p:spPr>
            <a:xfrm>
              <a:off x="8197847" y="2255837"/>
              <a:ext cx="483649" cy="3888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D0EAE659-7D40-462C-BF75-C65689CCA4F6}"/>
                </a:ext>
              </a:extLst>
            </p:cNvPr>
            <p:cNvSpPr/>
            <p:nvPr/>
          </p:nvSpPr>
          <p:spPr>
            <a:xfrm>
              <a:off x="8197846" y="3352764"/>
              <a:ext cx="483649" cy="3888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32D9F1CB-971B-4598-A37D-B5DE7AD4093F}"/>
                </a:ext>
              </a:extLst>
            </p:cNvPr>
            <p:cNvSpPr/>
            <p:nvPr/>
          </p:nvSpPr>
          <p:spPr>
            <a:xfrm>
              <a:off x="8197845" y="4449691"/>
              <a:ext cx="483649" cy="38888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Téglalap 13">
              <a:extLst>
                <a:ext uri="{FF2B5EF4-FFF2-40B4-BE49-F238E27FC236}">
                  <a16:creationId xmlns:a16="http://schemas.microsoft.com/office/drawing/2014/main" id="{AF85E468-6F50-4510-ABB6-0554CD1686AD}"/>
                </a:ext>
              </a:extLst>
            </p:cNvPr>
            <p:cNvSpPr/>
            <p:nvPr/>
          </p:nvSpPr>
          <p:spPr>
            <a:xfrm>
              <a:off x="8197844" y="5546618"/>
              <a:ext cx="483649" cy="24600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5" name="Nyíl: felfelé mutató 14">
              <a:extLst>
                <a:ext uri="{FF2B5EF4-FFF2-40B4-BE49-F238E27FC236}">
                  <a16:creationId xmlns:a16="http://schemas.microsoft.com/office/drawing/2014/main" id="{6C2909BD-7C9B-4FEA-BB12-4D75E6925029}"/>
                </a:ext>
              </a:extLst>
            </p:cNvPr>
            <p:cNvSpPr/>
            <p:nvPr/>
          </p:nvSpPr>
          <p:spPr>
            <a:xfrm>
              <a:off x="9667918" y="3427741"/>
              <a:ext cx="323557" cy="50608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6" name="Nyíl: felfelé mutató 15">
              <a:extLst>
                <a:ext uri="{FF2B5EF4-FFF2-40B4-BE49-F238E27FC236}">
                  <a16:creationId xmlns:a16="http://schemas.microsoft.com/office/drawing/2014/main" id="{3759F497-964F-447C-A87C-C33F32F2B8CA}"/>
                </a:ext>
              </a:extLst>
            </p:cNvPr>
            <p:cNvSpPr/>
            <p:nvPr/>
          </p:nvSpPr>
          <p:spPr>
            <a:xfrm rot="20700000">
              <a:off x="10114307" y="3427741"/>
              <a:ext cx="323557" cy="50608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7" name="Nyíl: felfelé mutató 16">
              <a:extLst>
                <a:ext uri="{FF2B5EF4-FFF2-40B4-BE49-F238E27FC236}">
                  <a16:creationId xmlns:a16="http://schemas.microsoft.com/office/drawing/2014/main" id="{813E10B5-CCE9-4115-BA92-F515364F57BC}"/>
                </a:ext>
              </a:extLst>
            </p:cNvPr>
            <p:cNvSpPr/>
            <p:nvPr/>
          </p:nvSpPr>
          <p:spPr>
            <a:xfrm rot="19500000">
              <a:off x="10553007" y="3426668"/>
              <a:ext cx="323557" cy="50608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8" name="Nyíl: felfelé mutató 17">
              <a:extLst>
                <a:ext uri="{FF2B5EF4-FFF2-40B4-BE49-F238E27FC236}">
                  <a16:creationId xmlns:a16="http://schemas.microsoft.com/office/drawing/2014/main" id="{EE820FAB-E490-48FB-B9FF-04CBAE07350D}"/>
                </a:ext>
              </a:extLst>
            </p:cNvPr>
            <p:cNvSpPr/>
            <p:nvPr/>
          </p:nvSpPr>
          <p:spPr>
            <a:xfrm rot="900000">
              <a:off x="9213150" y="3426668"/>
              <a:ext cx="323557" cy="50608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9" name="Nyíl: felfelé mutató 18">
              <a:extLst>
                <a:ext uri="{FF2B5EF4-FFF2-40B4-BE49-F238E27FC236}">
                  <a16:creationId xmlns:a16="http://schemas.microsoft.com/office/drawing/2014/main" id="{C2459922-2045-4C4F-80A5-4FE91F01EE52}"/>
                </a:ext>
              </a:extLst>
            </p:cNvPr>
            <p:cNvSpPr/>
            <p:nvPr/>
          </p:nvSpPr>
          <p:spPr>
            <a:xfrm rot="2100000">
              <a:off x="8774450" y="3426668"/>
              <a:ext cx="323557" cy="50608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0" name="Nyíl: felfelé mutató 19">
              <a:extLst>
                <a:ext uri="{FF2B5EF4-FFF2-40B4-BE49-F238E27FC236}">
                  <a16:creationId xmlns:a16="http://schemas.microsoft.com/office/drawing/2014/main" id="{92A8A820-CB14-4C0C-87BA-028B8EC0282A}"/>
                </a:ext>
              </a:extLst>
            </p:cNvPr>
            <p:cNvSpPr/>
            <p:nvPr/>
          </p:nvSpPr>
          <p:spPr>
            <a:xfrm rot="2700000">
              <a:off x="6902904" y="3426668"/>
              <a:ext cx="323557" cy="50608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1" name="Nyíl: felfelé mutató 20">
              <a:extLst>
                <a:ext uri="{FF2B5EF4-FFF2-40B4-BE49-F238E27FC236}">
                  <a16:creationId xmlns:a16="http://schemas.microsoft.com/office/drawing/2014/main" id="{6D5BDD34-C099-4E47-A8D3-B93C47A08C27}"/>
                </a:ext>
              </a:extLst>
            </p:cNvPr>
            <p:cNvSpPr/>
            <p:nvPr/>
          </p:nvSpPr>
          <p:spPr>
            <a:xfrm rot="2700000">
              <a:off x="7349293" y="3426668"/>
              <a:ext cx="323557" cy="50608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2" name="Nyíl: felfelé mutató 21">
              <a:extLst>
                <a:ext uri="{FF2B5EF4-FFF2-40B4-BE49-F238E27FC236}">
                  <a16:creationId xmlns:a16="http://schemas.microsoft.com/office/drawing/2014/main" id="{5C4D7FC1-6980-4B5D-924D-0BDBC13FB0D2}"/>
                </a:ext>
              </a:extLst>
            </p:cNvPr>
            <p:cNvSpPr/>
            <p:nvPr/>
          </p:nvSpPr>
          <p:spPr>
            <a:xfrm rot="2700000">
              <a:off x="7787993" y="3425595"/>
              <a:ext cx="323557" cy="50608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Nyíl: felfelé mutató 22">
              <a:extLst>
                <a:ext uri="{FF2B5EF4-FFF2-40B4-BE49-F238E27FC236}">
                  <a16:creationId xmlns:a16="http://schemas.microsoft.com/office/drawing/2014/main" id="{B1F77799-4362-4309-A291-21CB42A3A11D}"/>
                </a:ext>
              </a:extLst>
            </p:cNvPr>
            <p:cNvSpPr/>
            <p:nvPr/>
          </p:nvSpPr>
          <p:spPr>
            <a:xfrm rot="2700000">
              <a:off x="6448136" y="3425595"/>
              <a:ext cx="323557" cy="50608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Nyíl: felfelé mutató 23">
              <a:extLst>
                <a:ext uri="{FF2B5EF4-FFF2-40B4-BE49-F238E27FC236}">
                  <a16:creationId xmlns:a16="http://schemas.microsoft.com/office/drawing/2014/main" id="{0CC04C95-8FEB-4C80-B395-0CCFC8E7B217}"/>
                </a:ext>
              </a:extLst>
            </p:cNvPr>
            <p:cNvSpPr/>
            <p:nvPr/>
          </p:nvSpPr>
          <p:spPr>
            <a:xfrm rot="2700000">
              <a:off x="6009436" y="3425595"/>
              <a:ext cx="323557" cy="50608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5" name="Nyíl: felfelé mutató 24">
              <a:extLst>
                <a:ext uri="{FF2B5EF4-FFF2-40B4-BE49-F238E27FC236}">
                  <a16:creationId xmlns:a16="http://schemas.microsoft.com/office/drawing/2014/main" id="{AF3D447D-FD63-4109-AB5E-08F14DD9129F}"/>
                </a:ext>
              </a:extLst>
            </p:cNvPr>
            <p:cNvSpPr/>
            <p:nvPr/>
          </p:nvSpPr>
          <p:spPr>
            <a:xfrm rot="2700000">
              <a:off x="8271642" y="3417167"/>
              <a:ext cx="323557" cy="50608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78803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2D27-0DE3-4555-82F0-41497D01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5" y="2606080"/>
            <a:ext cx="4616670" cy="419047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venirNext LT Pro Medium"/>
              </a:rPr>
              <a:t>A2C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0ED91-FE2B-4F8A-911B-9726EAC9D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414" y="5603718"/>
            <a:ext cx="10515600" cy="971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venirNext LT Pro Medium"/>
                <a:cs typeface="Segoe UI"/>
              </a:rPr>
              <a:t>Proximal Policy Optimization</a:t>
            </a:r>
            <a:endParaRPr lang="en-US">
              <a:latin typeface="AvenirNext LT Pro Mediu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2E4D5-CCAB-4F5F-9DA4-96D69CCE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6862" y="633518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7</a:t>
            </a:fld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74A367-273A-4A11-9CC4-B665EB66DE38}"/>
              </a:ext>
            </a:extLst>
          </p:cNvPr>
          <p:cNvSpPr txBox="1">
            <a:spLocks/>
          </p:cNvSpPr>
          <p:nvPr/>
        </p:nvSpPr>
        <p:spPr>
          <a:xfrm>
            <a:off x="738415" y="4681874"/>
            <a:ext cx="7664669" cy="537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venirNext LT Pro Medium"/>
              </a:rPr>
              <a:t>PPO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5F47BFA-1EC4-419D-832D-64EA0707E512}"/>
              </a:ext>
            </a:extLst>
          </p:cNvPr>
          <p:cNvSpPr txBox="1">
            <a:spLocks/>
          </p:cNvSpPr>
          <p:nvPr/>
        </p:nvSpPr>
        <p:spPr>
          <a:xfrm>
            <a:off x="733158" y="3351876"/>
            <a:ext cx="7888015" cy="1329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venirNext LT Pro Medium"/>
                <a:cs typeface="Segoe UI"/>
              </a:rPr>
              <a:t>Advantage Actor Critic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D28D5-3298-4C44-AEAD-5782CBC52A09}"/>
              </a:ext>
            </a:extLst>
          </p:cNvPr>
          <p:cNvSpPr txBox="1"/>
          <p:nvPr/>
        </p:nvSpPr>
        <p:spPr>
          <a:xfrm>
            <a:off x="733158" y="595577"/>
            <a:ext cx="419527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err="1">
                <a:solidFill>
                  <a:schemeClr val="tx2"/>
                </a:solidFill>
                <a:latin typeface="AvenirNext LT Pro Medium"/>
                <a:ea typeface="+mj-ea"/>
                <a:cs typeface="+mj-cs"/>
              </a:rPr>
              <a:t>Algoritmusok</a:t>
            </a:r>
            <a:endParaRPr lang="en-US" sz="4400">
              <a:solidFill>
                <a:schemeClr val="tx2"/>
              </a:solidFill>
              <a:latin typeface="AvenirNext LT Pro Medium"/>
              <a:ea typeface="+mj-ea"/>
              <a:cs typeface="+mj-cs"/>
            </a:endParaRPr>
          </a:p>
        </p:txBody>
      </p:sp>
      <p:pic>
        <p:nvPicPr>
          <p:cNvPr id="10" name="Kép 9" descr="A képen padló látható&#10;&#10;Automatikusan generált leírás">
            <a:extLst>
              <a:ext uri="{FF2B5EF4-FFF2-40B4-BE49-F238E27FC236}">
                <a16:creationId xmlns:a16="http://schemas.microsoft.com/office/drawing/2014/main" id="{3C2BF7A0-9EB3-4D51-A7EB-C1BD4FD94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51" y="4671060"/>
            <a:ext cx="6079957" cy="164468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D3A07A2-2085-4C4F-8F60-3D4DDFBD1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51" y="2540210"/>
            <a:ext cx="6079957" cy="1650402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1FF235E2-89AF-4883-ACDB-C066237B4051}"/>
              </a:ext>
            </a:extLst>
          </p:cNvPr>
          <p:cNvSpPr txBox="1"/>
          <p:nvPr/>
        </p:nvSpPr>
        <p:spPr>
          <a:xfrm>
            <a:off x="732971" y="1531257"/>
            <a:ext cx="52922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sz="3200" err="1">
                <a:latin typeface="Avenir Next LT Pro"/>
                <a:ea typeface="+mn-lt"/>
                <a:cs typeface="+mn-lt"/>
              </a:rPr>
              <a:t>Stable</a:t>
            </a:r>
            <a:r>
              <a:rPr lang="hu-HU" sz="3200">
                <a:latin typeface="Avenir Next LT Pro"/>
                <a:ea typeface="+mn-lt"/>
                <a:cs typeface="+mn-lt"/>
              </a:rPr>
              <a:t> </a:t>
            </a:r>
            <a:r>
              <a:rPr lang="hu-HU" sz="3200" err="1">
                <a:latin typeface="Avenir Next LT Pro"/>
                <a:ea typeface="+mn-lt"/>
                <a:cs typeface="+mn-lt"/>
              </a:rPr>
              <a:t>Baselines</a:t>
            </a:r>
            <a:r>
              <a:rPr lang="hu-HU" sz="3200">
                <a:latin typeface="Avenir Next LT Pro"/>
                <a:ea typeface="+mn-lt"/>
                <a:cs typeface="+mn-lt"/>
              </a:rPr>
              <a:t> 3</a:t>
            </a:r>
            <a:endParaRPr lang="hu-HU" sz="3200">
              <a:latin typeface="Avenir Next LT Pro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7017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9F61-A741-4E98-B758-AE3482C2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venirNext LT Pro Medium"/>
              </a:rPr>
              <a:t>Tanítás</a:t>
            </a:r>
            <a:endParaRPr lang="en-US">
              <a:latin typeface="AvenirNext LT Pro Mediu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9511C-D62D-4511-B99F-22009E514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latin typeface="AvenirNext LT Pro Medium"/>
                <a:cs typeface="Segoe UI"/>
              </a:rPr>
              <a:t>Zigzag_dists</a:t>
            </a:r>
            <a:r>
              <a:rPr lang="en-US" dirty="0">
                <a:latin typeface="AvenirNext LT Pro Medium"/>
                <a:cs typeface="Segoe UI"/>
              </a:rPr>
              <a:t> </a:t>
            </a:r>
            <a:r>
              <a:rPr lang="en-US" dirty="0" err="1">
                <a:latin typeface="AvenirNext LT Pro Medium"/>
                <a:cs typeface="Segoe UI"/>
              </a:rPr>
              <a:t>pályán</a:t>
            </a:r>
            <a:endParaRPr lang="en-US" dirty="0">
              <a:latin typeface="AvenirNext LT Pro Medium"/>
              <a:cs typeface="Segoe UI"/>
            </a:endParaRPr>
          </a:p>
          <a:p>
            <a:r>
              <a:rPr lang="en-US" dirty="0">
                <a:ea typeface="+mn-lt"/>
                <a:cs typeface="+mn-lt"/>
              </a:rPr>
              <a:t>0.000005 learning rate(5e-6)</a:t>
            </a:r>
            <a:endParaRPr lang="en-US" dirty="0">
              <a:latin typeface="AvenirNext LT Pro Medium"/>
              <a:cs typeface="Segoe UI"/>
            </a:endParaRPr>
          </a:p>
          <a:p>
            <a:r>
              <a:rPr lang="en-US" dirty="0" err="1">
                <a:latin typeface="AvenirNext LT Pro Medium"/>
                <a:cs typeface="Segoe UI"/>
              </a:rPr>
              <a:t>Alapból</a:t>
            </a:r>
            <a:r>
              <a:rPr lang="en-US" dirty="0">
                <a:latin typeface="AvenirNext LT Pro Medium"/>
                <a:cs typeface="Segoe UI"/>
              </a:rPr>
              <a:t>:</a:t>
            </a:r>
          </a:p>
          <a:p>
            <a:pPr lvl="1"/>
            <a:r>
              <a:rPr lang="en-US" dirty="0">
                <a:latin typeface="AvenirNext LT Pro Medium"/>
                <a:cs typeface="Segoe UI"/>
              </a:rPr>
              <a:t>1 </a:t>
            </a:r>
            <a:r>
              <a:rPr lang="en-US" dirty="0" err="1">
                <a:latin typeface="AvenirNext LT Pro Medium"/>
                <a:cs typeface="Segoe UI"/>
              </a:rPr>
              <a:t>millió</a:t>
            </a:r>
            <a:r>
              <a:rPr lang="en-US" dirty="0">
                <a:latin typeface="AvenirNext LT Pro Medium"/>
                <a:cs typeface="Segoe UI"/>
              </a:rPr>
              <a:t> </a:t>
            </a:r>
            <a:r>
              <a:rPr lang="en-US" dirty="0" err="1">
                <a:latin typeface="AvenirNext LT Pro Medium"/>
                <a:cs typeface="Segoe UI"/>
              </a:rPr>
              <a:t>lépés</a:t>
            </a:r>
            <a:endParaRPr lang="en-US" dirty="0">
              <a:latin typeface="AvenirNext LT Pro Medium"/>
              <a:cs typeface="Segoe UI"/>
            </a:endParaRPr>
          </a:p>
          <a:p>
            <a:pPr lvl="1"/>
            <a:r>
              <a:rPr lang="en-US" dirty="0">
                <a:latin typeface="AvenirNext LT Pro Medium"/>
                <a:cs typeface="Segoe UI"/>
              </a:rPr>
              <a:t>1 </a:t>
            </a:r>
            <a:r>
              <a:rPr lang="en-US" dirty="0" err="1">
                <a:latin typeface="AvenirNext LT Pro Medium"/>
                <a:cs typeface="Segoe UI"/>
              </a:rPr>
              <a:t>környezetben</a:t>
            </a:r>
            <a:r>
              <a:rPr lang="en-US" dirty="0">
                <a:latin typeface="AvenirNext LT Pro Medium"/>
                <a:cs typeface="Segoe UI"/>
              </a:rPr>
              <a:t> </a:t>
            </a:r>
            <a:r>
              <a:rPr lang="en-US" dirty="0" err="1">
                <a:latin typeface="AvenirNext LT Pro Medium"/>
                <a:cs typeface="Segoe UI"/>
              </a:rPr>
              <a:t>tanulás</a:t>
            </a:r>
            <a:endParaRPr lang="en-US" dirty="0">
              <a:latin typeface="AvenirNext LT Pro Medium"/>
              <a:cs typeface="Segoe UI"/>
            </a:endParaRPr>
          </a:p>
          <a:p>
            <a:r>
              <a:rPr lang="en-US" dirty="0" err="1">
                <a:latin typeface="AvenirNext LT Pro Medium"/>
                <a:cs typeface="Segoe UI"/>
              </a:rPr>
              <a:t>Optimalizálva</a:t>
            </a:r>
            <a:r>
              <a:rPr lang="en-US" dirty="0">
                <a:latin typeface="AvenirNext LT Pro Medium"/>
                <a:cs typeface="Segoe UI"/>
              </a:rPr>
              <a:t>:</a:t>
            </a:r>
          </a:p>
          <a:p>
            <a:pPr lvl="1"/>
            <a:r>
              <a:rPr lang="en-US" dirty="0">
                <a:latin typeface="AvenirNext LT Pro Medium"/>
                <a:cs typeface="Segoe UI"/>
              </a:rPr>
              <a:t>2 </a:t>
            </a:r>
            <a:r>
              <a:rPr lang="en-US" dirty="0" err="1">
                <a:latin typeface="AvenirNext LT Pro Medium"/>
                <a:cs typeface="Segoe UI"/>
              </a:rPr>
              <a:t>millió</a:t>
            </a:r>
            <a:r>
              <a:rPr lang="en-US" dirty="0">
                <a:latin typeface="AvenirNext LT Pro Medium"/>
                <a:cs typeface="Segoe UI"/>
              </a:rPr>
              <a:t> </a:t>
            </a:r>
            <a:r>
              <a:rPr lang="en-US" dirty="0" err="1">
                <a:latin typeface="AvenirNext LT Pro Medium"/>
                <a:cs typeface="Segoe UI"/>
              </a:rPr>
              <a:t>lépés</a:t>
            </a:r>
            <a:endParaRPr lang="en-US" dirty="0">
              <a:latin typeface="AvenirNext LT Pro Medium"/>
              <a:cs typeface="Segoe UI"/>
            </a:endParaRPr>
          </a:p>
          <a:p>
            <a:pPr lvl="1"/>
            <a:r>
              <a:rPr lang="en-US" dirty="0" err="1">
                <a:latin typeface="AvenirNext LT Pro Medium"/>
                <a:cs typeface="Segoe UI"/>
              </a:rPr>
              <a:t>Párhuzamosan</a:t>
            </a:r>
            <a:r>
              <a:rPr lang="en-US" dirty="0">
                <a:latin typeface="AvenirNext LT Pro Medium"/>
                <a:cs typeface="Segoe UI"/>
              </a:rPr>
              <a:t> 4 </a:t>
            </a:r>
            <a:r>
              <a:rPr lang="en-US" dirty="0" err="1">
                <a:latin typeface="AvenirNext LT Pro Medium"/>
                <a:cs typeface="Segoe UI"/>
              </a:rPr>
              <a:t>környezet</a:t>
            </a:r>
            <a:endParaRPr lang="en-US" dirty="0">
              <a:latin typeface="AvenirNext LT Pro Medium"/>
              <a:cs typeface="Segoe UI"/>
            </a:endParaRPr>
          </a:p>
          <a:p>
            <a:endParaRPr lang="en-US" dirty="0">
              <a:latin typeface="AvenirNext LT Pro Medium"/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6CD22-67D9-4906-85EE-569458E8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1190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8</a:t>
            </a:fld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30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06085F-3D52-45E1-A5E8-55848A81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err="1">
                <a:latin typeface="AvenirNext LT Pro Medium"/>
              </a:rPr>
              <a:t>Hiperparaméter</a:t>
            </a:r>
            <a:r>
              <a:rPr lang="hu-HU">
                <a:latin typeface="AvenirNext LT Pro Medium"/>
              </a:rPr>
              <a:t> optimalizáció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3DD73B-8C6E-4400-9905-C4752FE1B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6177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u-HU" err="1">
                <a:latin typeface="AvenirNext LT Pro Medium"/>
              </a:rPr>
              <a:t>Optuna</a:t>
            </a:r>
            <a:r>
              <a:rPr lang="hu-HU">
                <a:latin typeface="AvenirNext LT Pro Medium"/>
              </a:rPr>
              <a:t> </a:t>
            </a:r>
            <a:r>
              <a:rPr lang="hu-HU" err="1">
                <a:latin typeface="AvenirNext LT Pro Medium"/>
              </a:rPr>
              <a:t>library</a:t>
            </a:r>
            <a:r>
              <a:rPr lang="hu-HU">
                <a:latin typeface="AvenirNext LT Pro Medium"/>
              </a:rPr>
              <a:t> segítségével</a:t>
            </a:r>
          </a:p>
          <a:p>
            <a:r>
              <a:rPr lang="hu-HU">
                <a:latin typeface="AvenirNext LT Pro Medium"/>
              </a:rPr>
              <a:t>Optimalizáció paraméterei:</a:t>
            </a:r>
          </a:p>
          <a:p>
            <a:pPr lvl="1"/>
            <a:r>
              <a:rPr lang="hu-HU">
                <a:latin typeface="AvenirNext LT Pro Medium"/>
              </a:rPr>
              <a:t>TPE </a:t>
            </a:r>
            <a:r>
              <a:rPr lang="hu-HU" err="1">
                <a:latin typeface="AvenirNext LT Pro Medium"/>
              </a:rPr>
              <a:t>sampler</a:t>
            </a:r>
            <a:endParaRPr lang="hu-HU">
              <a:latin typeface="AvenirNext LT Pro Medium"/>
            </a:endParaRPr>
          </a:p>
          <a:p>
            <a:pPr lvl="1"/>
            <a:r>
              <a:rPr lang="hu-HU" err="1">
                <a:latin typeface="AvenirNext LT Pro Medium"/>
              </a:rPr>
              <a:t>Median</a:t>
            </a:r>
            <a:r>
              <a:rPr lang="hu-HU">
                <a:latin typeface="AvenirNext LT Pro Medium"/>
              </a:rPr>
              <a:t> </a:t>
            </a:r>
            <a:r>
              <a:rPr lang="hu-HU" err="1">
                <a:latin typeface="AvenirNext LT Pro Medium"/>
              </a:rPr>
              <a:t>pruner</a:t>
            </a:r>
            <a:r>
              <a:rPr lang="hu-HU">
                <a:latin typeface="AvenirNext LT Pro Medium"/>
              </a:rPr>
              <a:t>(</a:t>
            </a:r>
            <a:r>
              <a:rPr lang="hu-HU" err="1">
                <a:latin typeface="AvenirNext LT Pro Medium"/>
              </a:rPr>
              <a:t>hamarabbi</a:t>
            </a:r>
            <a:r>
              <a:rPr lang="hu-HU">
                <a:latin typeface="AvenirNext LT Pro Medium"/>
              </a:rPr>
              <a:t> leállás)</a:t>
            </a:r>
          </a:p>
          <a:p>
            <a:pPr lvl="1"/>
            <a:r>
              <a:rPr lang="hu-HU">
                <a:latin typeface="AvenirNext LT Pro Medium"/>
              </a:rPr>
              <a:t>100 </a:t>
            </a:r>
            <a:r>
              <a:rPr lang="hu-HU" err="1">
                <a:latin typeface="AvenirNext LT Pro Medium"/>
              </a:rPr>
              <a:t>trial</a:t>
            </a:r>
            <a:r>
              <a:rPr lang="hu-HU">
                <a:latin typeface="AvenirNext LT Pro Medium"/>
              </a:rPr>
              <a:t>, </a:t>
            </a:r>
            <a:r>
              <a:rPr lang="hu-HU" err="1">
                <a:latin typeface="AvenirNext LT Pro Medium"/>
              </a:rPr>
              <a:t>max</a:t>
            </a:r>
            <a:r>
              <a:rPr lang="hu-HU">
                <a:latin typeface="AvenirNext LT Pro Medium"/>
              </a:rPr>
              <a:t> 50k lépés, 10 </a:t>
            </a:r>
            <a:r>
              <a:rPr lang="hu-HU" err="1">
                <a:latin typeface="AvenirNext LT Pro Medium"/>
              </a:rPr>
              <a:t>ezrenként</a:t>
            </a:r>
            <a:r>
              <a:rPr lang="hu-HU">
                <a:latin typeface="AvenirNext LT Pro Medium"/>
              </a:rPr>
              <a:t> kiértékelés</a:t>
            </a:r>
          </a:p>
          <a:p>
            <a:pPr lvl="1"/>
            <a:r>
              <a:rPr lang="hu-HU">
                <a:latin typeface="AvenirNext LT Pro Medium"/>
              </a:rPr>
              <a:t>Hardver: </a:t>
            </a:r>
          </a:p>
          <a:p>
            <a:pPr lvl="2"/>
            <a:r>
              <a:rPr lang="hu-HU">
                <a:latin typeface="AvenirNext LT Pro Medium"/>
              </a:rPr>
              <a:t>PPO: RTX 6000 24GB VRAM, 46GB RAM</a:t>
            </a:r>
          </a:p>
          <a:p>
            <a:pPr lvl="2"/>
            <a:r>
              <a:rPr lang="hu-HU">
                <a:latin typeface="AvenirNext LT Pro Medium"/>
              </a:rPr>
              <a:t>A2C: GTX 1060 6GB VRAM, 16 GB RAM (csak 47 </a:t>
            </a:r>
            <a:r>
              <a:rPr lang="hu-HU" err="1">
                <a:latin typeface="AvenirNext LT Pro Medium"/>
              </a:rPr>
              <a:t>trial</a:t>
            </a:r>
            <a:r>
              <a:rPr lang="hu-HU">
                <a:latin typeface="AvenirNext LT Pro Medium"/>
              </a:rPr>
              <a:t> sikerült)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B9E5877-A632-4199-8790-928FE38B0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9900" y="6340410"/>
            <a:ext cx="1447800" cy="365125"/>
          </a:xfrm>
        </p:spPr>
        <p:txBody>
          <a:bodyPr/>
          <a:lstStyle/>
          <a:p>
            <a:fld id="{73B850FF-6169-4056-8077-06FFA93A5366}" type="slidenum">
              <a:rPr lang="en-US" sz="240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9</a:t>
            </a:fld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4777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B3026"/>
      </a:dk2>
      <a:lt2>
        <a:srgbClr val="F1F3F0"/>
      </a:lt2>
      <a:accent1>
        <a:srgbClr val="BB2EE2"/>
      </a:accent1>
      <a:accent2>
        <a:srgbClr val="6D31D4"/>
      </a:accent2>
      <a:accent3>
        <a:srgbClr val="2E37E2"/>
      </a:accent3>
      <a:accent4>
        <a:srgbClr val="1C70D0"/>
      </a:accent4>
      <a:accent5>
        <a:srgbClr val="2BBED1"/>
      </a:accent5>
      <a:accent6>
        <a:srgbClr val="1AC290"/>
      </a:accent6>
      <a:hlink>
        <a:srgbClr val="3D94B7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EAC70CE0D798D948BF06E62B6F6F230D" ma:contentTypeVersion="5" ma:contentTypeDescription="Új dokumentum létrehozása." ma:contentTypeScope="" ma:versionID="4a5301fd58cdb57b08a0c67e233c9100">
  <xsd:schema xmlns:xsd="http://www.w3.org/2001/XMLSchema" xmlns:xs="http://www.w3.org/2001/XMLSchema" xmlns:p="http://schemas.microsoft.com/office/2006/metadata/properties" xmlns:ns2="6f170428-d2ec-40a2-83d4-3f8dfe510e8b" targetNamespace="http://schemas.microsoft.com/office/2006/metadata/properties" ma:root="true" ma:fieldsID="f5a1c569ea6fe7eb5defbae751a7acab" ns2:_="">
    <xsd:import namespace="6f170428-d2ec-40a2-83d4-3f8dfe510e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170428-d2ec-40a2-83d4-3f8dfe510e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765A16-08AD-4D7F-9A2F-1DE68EABFF8E}">
  <ds:schemaRefs>
    <ds:schemaRef ds:uri="6f170428-d2ec-40a2-83d4-3f8dfe510e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F247727-F4A9-4121-BE66-C23CCFF1AD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5D9151-EC25-4ED1-BED6-5F8DA6B36A72}">
  <ds:schemaRefs>
    <ds:schemaRef ds:uri="6f170428-d2ec-40a2-83d4-3f8dfe510e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Szélesvásznú</PresentationFormat>
  <Paragraphs>143</Paragraphs>
  <Slides>17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5" baseType="lpstr">
      <vt:lpstr>Arial</vt:lpstr>
      <vt:lpstr>Avenir Next LT Pro</vt:lpstr>
      <vt:lpstr>AvenirNext LT Pro Medium</vt:lpstr>
      <vt:lpstr>Calibri</vt:lpstr>
      <vt:lpstr>Rockwell</vt:lpstr>
      <vt:lpstr>Segoe UI</vt:lpstr>
      <vt:lpstr>Segoe UI Semilight</vt:lpstr>
      <vt:lpstr>ExploreVTI</vt:lpstr>
      <vt:lpstr>Megerősítéses tanulás alapú önvezető járművek a Duckietown környezetben</vt:lpstr>
      <vt:lpstr>A feladat bemutatása</vt:lpstr>
      <vt:lpstr>Megerősítéses tanulás</vt:lpstr>
      <vt:lpstr>Megfigyelések</vt:lpstr>
      <vt:lpstr>Akciók</vt:lpstr>
      <vt:lpstr>Jutalmak</vt:lpstr>
      <vt:lpstr>A2C</vt:lpstr>
      <vt:lpstr>Tanítás</vt:lpstr>
      <vt:lpstr>Hiperparaméter optimalizáció</vt:lpstr>
      <vt:lpstr>Optimalizált hiperparaméterek</vt:lpstr>
      <vt:lpstr>Eredmények</vt:lpstr>
      <vt:lpstr>Eredmények </vt:lpstr>
      <vt:lpstr>Eredmények - problémák </vt:lpstr>
      <vt:lpstr>Eredmények - megoldás</vt:lpstr>
      <vt:lpstr>Eredmények </vt:lpstr>
      <vt:lpstr>Továbbfejlesztési lehetőségek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Megerősítéses tanulás alapok</dc:title>
  <dc:creator>Pethő Attila</dc:creator>
  <cp:lastModifiedBy>Pethő Attila Gábor</cp:lastModifiedBy>
  <cp:revision>2</cp:revision>
  <dcterms:created xsi:type="dcterms:W3CDTF">2021-02-18T14:35:12Z</dcterms:created>
  <dcterms:modified xsi:type="dcterms:W3CDTF">2022-01-18T21:26:10Z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0x010100EAC70CE0D798D948BF06E62B6F6F230D</vt:lpwstr>
  </property>
</Properties>
</file>